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36576000" cy="32918400"/>
  <p:notesSz cx="6858000" cy="9144000"/>
  <p:embeddedFontLst>
    <p:embeddedFont>
      <p:font typeface="Avenir Next" panose="020B0503020202020204" pitchFamily="34" charset="0"/>
      <p:regular r:id="rId4"/>
      <p:bold r:id="rId5"/>
      <p:italic r:id="rId6"/>
      <p:boldItalic r:id="rId7"/>
    </p:embeddedFont>
    <p:embeddedFont>
      <p:font typeface="Merriweather" pitchFamily="2" charset="77"/>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0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0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0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0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0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0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0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0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08"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093" userDrawn="1">
          <p15:clr>
            <a:srgbClr val="A4A3A4"/>
          </p15:clr>
        </p15:guide>
        <p15:guide id="2" pos="15978" userDrawn="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j2RD3abLgWm7kyhnCk5r+A9de9zg=="/>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93E4200-86A1-80F0-9EF5-73A759524D48}" name="Jordan Siegel" initials="JS" userId="S::jordansiegel@mail.adelphi.edu::e20893cd-6690-4b31-a15d-c2ce0ecd1c3a" providerId="AD"/>
  <p188:author id="{F37D4F90-AF5F-8986-58F8-A8713A9DFB9B}" name="Dominic Fareri" initials="DF" userId="S::dfareri@adelphi.edu::edb419a8-058f-488e-9c72-54239c42354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David Smith"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B7942"/>
    <a:srgbClr val="EBA5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CA8961-7F90-448A-B4CE-1CB5B8321EA8}">
  <a:tblStyle styleId="{63CA8961-7F90-448A-B4CE-1CB5B8321EA8}" styleName="Table_0">
    <a:wholeTbl>
      <a:tcTxStyle>
        <a:font>
          <a:latin typeface="Arial"/>
          <a:ea typeface="Arial"/>
          <a:cs typeface="Arial"/>
        </a:font>
        <a:srgbClr val="000000"/>
      </a:tcTxStyle>
      <a:tcStyle>
        <a:tcBdr>
          <a:left>
            <a:ln w="12700" cap="flat" cmpd="sng">
              <a:solidFill>
                <a:srgbClr val="9E9E9E"/>
              </a:solidFill>
              <a:prstDash val="solid"/>
              <a:round/>
              <a:headEnd type="none" w="sm" len="sm"/>
              <a:tailEnd type="none" w="sm" len="sm"/>
            </a:ln>
          </a:left>
          <a:right>
            <a:ln w="12700" cap="flat" cmpd="sng">
              <a:solidFill>
                <a:srgbClr val="9E9E9E"/>
              </a:solidFill>
              <a:prstDash val="solid"/>
              <a:round/>
              <a:headEnd type="none" w="sm" len="sm"/>
              <a:tailEnd type="none" w="sm" len="sm"/>
            </a:ln>
          </a:right>
          <a:top>
            <a:ln w="12700" cap="flat" cmpd="sng">
              <a:solidFill>
                <a:srgbClr val="9E9E9E"/>
              </a:solidFill>
              <a:prstDash val="solid"/>
              <a:round/>
              <a:headEnd type="none" w="sm" len="sm"/>
              <a:tailEnd type="none" w="sm" len="sm"/>
            </a:ln>
          </a:top>
          <a:bottom>
            <a:ln w="12700" cap="flat" cmpd="sng">
              <a:solidFill>
                <a:srgbClr val="9E9E9E"/>
              </a:solidFill>
              <a:prstDash val="solid"/>
              <a:round/>
              <a:headEnd type="none" w="sm" len="sm"/>
              <a:tailEnd type="none" w="sm" len="sm"/>
            </a:ln>
          </a:bottom>
          <a:insideH>
            <a:ln w="12700" cap="flat" cmpd="sng">
              <a:solidFill>
                <a:srgbClr val="9E9E9E"/>
              </a:solidFill>
              <a:prstDash val="solid"/>
              <a:round/>
              <a:headEnd type="none" w="sm" len="sm"/>
              <a:tailEnd type="none" w="sm" len="sm"/>
            </a:ln>
          </a:insideH>
          <a:insideV>
            <a:ln w="12700"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49"/>
    <p:restoredTop sz="95915"/>
  </p:normalViewPr>
  <p:slideViewPr>
    <p:cSldViewPr snapToGrid="0">
      <p:cViewPr>
        <p:scale>
          <a:sx n="38" d="100"/>
          <a:sy n="38" d="100"/>
        </p:scale>
        <p:origin x="848" y="152"/>
      </p:cViewPr>
      <p:guideLst>
        <p:guide orient="horz" pos="9093"/>
        <p:guide pos="15978"/>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26" Type="http://schemas.microsoft.com/office/2018/10/relationships/authors" Target="authors.xml"/><Relationship Id="rId3" Type="http://schemas.openxmlformats.org/officeDocument/2006/relationships/notesMaster" Target="notesMasters/notesMaster1.xml"/><Relationship Id="rId21" Type="http://schemas.openxmlformats.org/officeDocument/2006/relationships/commentAuthors" Target="commentAuthors.xml"/><Relationship Id="rId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heme" Target="theme/theme1.xml"/><Relationship Id="rId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22" Type="http://schemas.openxmlformats.org/officeDocument/2006/relationships/presProps" Target="presProps.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A9B33C0A-912B-E941-BC37-023C4227D68A}" authorId="{F37D4F90-AF5F-8986-58F8-A8713A9DFB9B}" created="2023-07-24T02:26:50.778">
    <ac:deMkLst xmlns:ac="http://schemas.microsoft.com/office/drawing/2013/main/command">
      <pc:docMk xmlns:pc="http://schemas.microsoft.com/office/powerpoint/2013/main/command"/>
      <pc:sldMk xmlns:pc="http://schemas.microsoft.com/office/powerpoint/2013/main/command" cId="0" sldId="256"/>
      <ac:spMk id="103" creationId="{00000000-0000-0000-0000-000000000000}"/>
    </ac:deMkLst>
    <p188:replyLst>
      <p188:reply id="{0A3BE58C-C3FC-3543-B9B7-7ED5858047F3}" authorId="{793E4200-86A1-80F0-9EF5-73A759524D48}" created="2023-07-25T00:29:56.511">
        <p188:txBody>
          <a:bodyPr/>
          <a:lstStyle/>
          <a:p>
            <a:r>
              <a:rPr lang="en-US"/>
              <a:t>Ok check this out</a:t>
            </a:r>
          </a:p>
        </p188:txBody>
      </p188:reply>
      <p188:reply id="{F3DF0792-F096-9C4B-A1D9-1236D79452DA}" authorId="{F37D4F90-AF5F-8986-58F8-A8713A9DFB9B}" created="2023-07-25T02:14:02.347">
        <p188:txBody>
          <a:bodyPr/>
          <a:lstStyle/>
          <a:p>
            <a:r>
              <a:rPr lang="en-US"/>
              <a:t>Ok, it was better.  But I started editing a little and then wound up changing a lot (sorry).  Let me know if you are ok with these bullets.</a:t>
            </a:r>
          </a:p>
        </p188:txBody>
      </p188:reply>
      <p188:reply id="{0A3802CD-BD0F-284E-ACAA-D99B89BBA395}" authorId="{793E4200-86A1-80F0-9EF5-73A759524D48}" created="2023-07-25T04:35:13.028">
        <p188:txBody>
          <a:bodyPr/>
          <a:lstStyle/>
          <a:p>
            <a:r>
              <a:rPr lang="en-US"/>
              <a:t>Sounds good - sorry I am still really struggling to get things to sound like this</a:t>
            </a:r>
          </a:p>
        </p188:txBody>
      </p188:reply>
    </p188:replyLst>
    <p188:txBody>
      <a:bodyPr/>
      <a:lstStyle/>
      <a:p>
        <a:r>
          <a:rPr lang="en-US"/>
          <a:t>Intro bullets 1 &amp; 3 are kinda wordy/run-on.</a:t>
        </a:r>
      </a:p>
    </p188:txBody>
  </p188:cm>
  <p188:cm id="{76D409D6-E541-C143-B735-D198A006E114}" authorId="{F37D4F90-AF5F-8986-58F8-A8713A9DFB9B}" status="resolved" created="2023-07-24T02:27:23.882" complete="100000">
    <ac:deMkLst xmlns:ac="http://schemas.microsoft.com/office/drawing/2013/main/command">
      <pc:docMk xmlns:pc="http://schemas.microsoft.com/office/powerpoint/2013/main/command"/>
      <pc:sldMk xmlns:pc="http://schemas.microsoft.com/office/powerpoint/2013/main/command" cId="0" sldId="256"/>
      <ac:spMk id="104" creationId="{00000000-0000-0000-0000-000000000000}"/>
    </ac:deMkLst>
    <p188:txBody>
      <a:bodyPr/>
      <a:lstStyle/>
      <a:p>
        <a:r>
          <a:rPr lang="en-US"/>
          <a:t>Can make the first sentence more conversational––‘We sought to examine the effect..’</a:t>
        </a:r>
      </a:p>
    </p188:txBody>
  </p188:cm>
  <p188:cm id="{EF321EC8-F5A3-5540-9545-18533E8290D0}" authorId="{F37D4F90-AF5F-8986-58F8-A8713A9DFB9B}" status="resolved" created="2023-07-24T02:28:06.620" complete="100000">
    <ac:deMkLst xmlns:ac="http://schemas.microsoft.com/office/drawing/2013/main/command">
      <pc:docMk xmlns:pc="http://schemas.microsoft.com/office/powerpoint/2013/main/command"/>
      <pc:sldMk xmlns:pc="http://schemas.microsoft.com/office/powerpoint/2013/main/command" cId="0" sldId="256"/>
      <ac:spMk id="106" creationId="{00000000-0000-0000-0000-000000000000}"/>
    </ac:deMkLst>
    <p188:txBody>
      <a:bodyPr/>
      <a:lstStyle/>
      <a:p>
        <a:r>
          <a:rPr lang="en-US"/>
          <a:t>Provide mean age as well</a:t>
        </a:r>
      </a:p>
    </p188:txBody>
  </p188:cm>
  <p188:cm id="{CF22E994-A103-A544-AF78-49ACB49059D6}" authorId="{F37D4F90-AF5F-8986-58F8-A8713A9DFB9B}" status="resolved" created="2023-07-24T02:28:23.991" complete="100000">
    <ac:deMkLst xmlns:ac="http://schemas.microsoft.com/office/drawing/2013/main/command">
      <pc:docMk xmlns:pc="http://schemas.microsoft.com/office/powerpoint/2013/main/command"/>
      <pc:sldMk xmlns:pc="http://schemas.microsoft.com/office/powerpoint/2013/main/command" cId="0" sldId="256"/>
      <ac:spMk id="107" creationId="{00000000-0000-0000-0000-000000000000}"/>
    </ac:deMkLst>
    <p188:txBody>
      <a:bodyPr/>
      <a:lstStyle/>
      <a:p>
        <a:r>
          <a:rPr lang="en-US"/>
          <a:t>Can bullet the questionnaires</a:t>
        </a:r>
      </a:p>
    </p188:txBody>
  </p188:cm>
  <p188:cm id="{2FF13A90-98FE-4D46-A53C-6A2BEA99AC93}" authorId="{F37D4F90-AF5F-8986-58F8-A8713A9DFB9B}" status="resolved" created="2023-07-24T02:29:44.673" complete="100000">
    <ac:deMkLst xmlns:ac="http://schemas.microsoft.com/office/drawing/2013/main/command">
      <pc:docMk xmlns:pc="http://schemas.microsoft.com/office/powerpoint/2013/main/command"/>
      <pc:sldMk xmlns:pc="http://schemas.microsoft.com/office/powerpoint/2013/main/command" cId="0" sldId="256"/>
      <ac:spMk id="107" creationId="{00000000-0000-0000-0000-000000000000}"/>
    </ac:deMkLst>
    <p188:replyLst>
      <p188:reply id="{3A03F1DE-E678-9945-9272-6A8ADD2FCDE8}" authorId="{793E4200-86A1-80F0-9EF5-73A759524D48}" created="2023-07-24T20:18:58.168">
        <p188:txBody>
          <a:bodyPr/>
          <a:lstStyle/>
          <a:p>
            <a:r>
              <a:rPr lang="en-US"/>
              <a:t>Put this in the experimental task section, is that ok?</a:t>
            </a:r>
          </a:p>
        </p188:txBody>
      </p188:reply>
      <p188:reply id="{9821A241-AAB9-8B48-A92E-623AB8F2FBF9}" authorId="{F37D4F90-AF5F-8986-58F8-A8713A9DFB9B}" created="2023-07-25T02:16:36.088">
        <p188:txBody>
          <a:bodyPr/>
          <a:lstStyle/>
          <a:p>
            <a:r>
              <a:rPr lang="en-US"/>
              <a:t>Yes I think so</a:t>
            </a:r>
          </a:p>
        </p188:txBody>
      </p188:reply>
    </p188:replyLst>
    <p188:txBody>
      <a:bodyPr/>
      <a:lstStyle/>
      <a:p>
        <a:r>
          <a:rPr lang="en-US"/>
          <a:t>Should probably add a reference to Emily’s paper in the photo upload section–– (adapted from Brudner et al., 2022). </a:t>
        </a:r>
      </a:p>
    </p188:txBody>
  </p188:cm>
  <p188:cm id="{43D77D54-B6D5-4842-9160-0647C2C93BA9}" authorId="{F37D4F90-AF5F-8986-58F8-A8713A9DFB9B}" status="resolved" created="2023-07-24T02:29:51.280" complete="100000">
    <ac:deMkLst xmlns:ac="http://schemas.microsoft.com/office/drawing/2013/main/command">
      <pc:docMk xmlns:pc="http://schemas.microsoft.com/office/powerpoint/2013/main/command"/>
      <pc:sldMk xmlns:pc="http://schemas.microsoft.com/office/powerpoint/2013/main/command" cId="0" sldId="256"/>
      <ac:spMk id="7" creationId="{8EF5A695-1567-418D-2C0D-09A63D946334}"/>
    </ac:deMkLst>
    <p188:txBody>
      <a:bodyPr/>
      <a:lstStyle/>
      <a:p>
        <a:r>
          <a:rPr lang="en-US"/>
          <a:t>bullets</a:t>
        </a:r>
      </a:p>
    </p188:txBody>
  </p188:cm>
  <p188:cm id="{5C7CE95F-C19A-F643-93C5-C4E797EC4FEB}" authorId="{F37D4F90-AF5F-8986-58F8-A8713A9DFB9B}" status="resolved" created="2023-07-24T02:30:04.120" complete="100000">
    <ac:deMkLst xmlns:ac="http://schemas.microsoft.com/office/drawing/2013/main/command">
      <pc:docMk xmlns:pc="http://schemas.microsoft.com/office/powerpoint/2013/main/command"/>
      <pc:sldMk xmlns:pc="http://schemas.microsoft.com/office/powerpoint/2013/main/command" cId="0" sldId="256"/>
      <ac:picMk id="12" creationId="{0DDE52C1-54F9-5B98-18EA-253581FFE1BD}"/>
    </ac:deMkLst>
    <p188:replyLst>
      <p188:reply id="{64A41D26-15A8-ED40-AB5F-F7E963ADA29D}" authorId="{F37D4F90-AF5F-8986-58F8-A8713A9DFB9B}" created="2023-07-25T02:18:38.085">
        <p188:txBody>
          <a:bodyPr/>
          <a:lstStyle/>
          <a:p>
            <a:r>
              <a:rPr lang="en-US"/>
              <a:t>And also make the images bigger.  an alternative way to do this instead of copying the slides from your presentation would be to just kind of recreate them here in the slide.  It is also really hard to read the details under the feedback slide.  So I would remove that and then add that information underneath in text boxes</a:t>
            </a:r>
          </a:p>
        </p188:txBody>
      </p188:reply>
    </p188:replyLst>
    <p188:txBody>
      <a:bodyPr/>
      <a:lstStyle/>
      <a:p>
        <a:r>
          <a:rPr lang="en-US"/>
          <a:t>Add timing of task</a:t>
        </a:r>
      </a:p>
    </p188:txBody>
  </p188:cm>
  <p188:cm id="{BE393CCE-7599-C540-A045-C806056F1063}" authorId="{F37D4F90-AF5F-8986-58F8-A8713A9DFB9B}" created="2023-07-24T02:31:08.325">
    <ac:deMkLst xmlns:ac="http://schemas.microsoft.com/office/drawing/2013/main/command">
      <pc:docMk xmlns:pc="http://schemas.microsoft.com/office/powerpoint/2013/main/command"/>
      <pc:sldMk xmlns:pc="http://schemas.microsoft.com/office/powerpoint/2013/main/command" cId="0" sldId="256"/>
      <ac:spMk id="140" creationId="{00000000-0000-0000-0000-000000000000}"/>
    </ac:deMkLst>
    <p188:replyLst>
      <p188:reply id="{4F395703-C6F4-9B4A-AB22-27CFA67DC4C0}" authorId="{F37D4F90-AF5F-8986-58F8-A8713A9DFB9B}" created="2023-07-24T02:31:20.357">
        <p188:txBody>
          <a:bodyPr/>
          <a:lstStyle/>
          <a:p>
            <a:r>
              <a:rPr lang="en-US"/>
              <a:t>Also, here things are also a little wordy</a:t>
            </a:r>
          </a:p>
        </p188:txBody>
      </p188:reply>
      <p188:reply id="{0B3121A2-11B1-5743-BBAE-F28FF4F8E5A8}" authorId="{793E4200-86A1-80F0-9EF5-73A759524D48}" created="2023-07-25T00:43:08.788">
        <p188:txBody>
          <a:bodyPr/>
          <a:lstStyle/>
          <a:p>
            <a:r>
              <a:rPr lang="en-US"/>
              <a:t>Ok cut this down</a:t>
            </a:r>
          </a:p>
        </p188:txBody>
      </p188:reply>
      <p188:reply id="{A8F0F8C6-44AD-CD46-A303-CCDC767B127B}" authorId="{F37D4F90-AF5F-8986-58F8-A8713A9DFB9B}" created="2023-07-25T02:41:17.383">
        <p188:txBody>
          <a:bodyPr/>
          <a:lstStyle/>
          <a:p>
            <a:r>
              <a:rPr lang="en-US"/>
              <a:t>k.  I think this still needs a little work.  How about leading with the individual differences stuff.  So like, our results demonstrate that individual differences in blah blah may play a sig role in the way in which people value choice after experiences of rejection</a:t>
            </a:r>
          </a:p>
        </p188:txBody>
      </p188:reply>
      <p188:reply id="{947F41C9-68FF-8148-AE7F-F1B696AEE28E}" authorId="{F37D4F90-AF5F-8986-58F8-A8713A9DFB9B}" created="2023-07-25T02:42:32.653">
        <p188:txBody>
          <a:bodyPr/>
          <a:lstStyle/>
          <a:p>
            <a:r>
              <a:rPr lang="en-US"/>
              <a:t>Then note that ‘while we did not see an overall effect of social feedback type on choice behavior, social feedback did modulate affect and the likelihood to want to interact with a partner in the future. </a:t>
            </a:r>
          </a:p>
        </p188:txBody>
      </p188:reply>
      <p188:reply id="{37326081-E968-A146-9287-86CD7BBCE91B}" authorId="{F37D4F90-AF5F-8986-58F8-A8713A9DFB9B}" created="2023-07-25T02:42:59.715">
        <p188:txBody>
          <a:bodyPr/>
          <a:lstStyle/>
          <a:p>
            <a:r>
              <a:rPr lang="en-US"/>
              <a:t>And maybe end with something like ‘future analyses will explore moderating roles of…’</a:t>
            </a:r>
          </a:p>
        </p188:txBody>
      </p188:reply>
    </p188:replyLst>
    <p188:txBody>
      <a:bodyPr/>
      <a:lstStyle/>
      <a:p>
        <a:r>
          <a:rPr lang="en-US"/>
          <a:t>For second bullet, I would remove the first part.. doesn’t quite make sense as written</a:t>
        </a:r>
      </a:p>
    </p188:txBody>
  </p188:cm>
  <p188:cm id="{A4F9C8AA-591F-5942-845B-079E681998C5}" authorId="{793E4200-86A1-80F0-9EF5-73A759524D48}" status="resolved" created="2023-07-25T00:43:25.139" complete="100000">
    <ac:txMkLst xmlns:ac="http://schemas.microsoft.com/office/drawing/2013/main/command">
      <pc:docMk xmlns:pc="http://schemas.microsoft.com/office/powerpoint/2013/main/command"/>
      <pc:sldMk xmlns:pc="http://schemas.microsoft.com/office/powerpoint/2013/main/command" cId="0" sldId="256"/>
      <ac:spMk id="127" creationId="{00000000-0000-0000-0000-000000000000}"/>
      <ac:txMk cp="0" len="139">
        <ac:context len="141" hash="2565782931"/>
      </ac:txMk>
    </ac:txMkLst>
    <p188:pos x="14713916" y="882244"/>
    <p188:replyLst>
      <p188:reply id="{E9EC28BC-56AC-854D-8848-17D32FD631D3}" authorId="{F37D4F90-AF5F-8986-58F8-A8713A9DFB9B}" created="2023-07-25T02:33:07.332">
        <p188:txBody>
          <a:bodyPr/>
          <a:lstStyle/>
          <a:p>
            <a:r>
              <a:rPr lang="en-US"/>
              <a:t>Yes, changed.</a:t>
            </a:r>
          </a:p>
        </p188:txBody>
      </p188:reply>
    </p188:replyLst>
    <p188:txBody>
      <a:bodyPr/>
      <a:lstStyle/>
      <a:p>
        <a:r>
          <a:rPr lang="en-US"/>
          <a:t>Do we need to change this?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524000" y="685800"/>
            <a:ext cx="3810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23"/>
              </a:spcBef>
              <a:spcAft>
                <a:spcPts val="0"/>
              </a:spcAft>
              <a:buClr>
                <a:srgbClr val="000000"/>
              </a:buClr>
              <a:buSzPts val="1400"/>
              <a:buFont typeface="Arial"/>
              <a:buNone/>
              <a:defRPr sz="1078" b="0" i="0" u="none" strike="noStrike" cap="none">
                <a:solidFill>
                  <a:schemeClr val="dk1"/>
                </a:solidFill>
                <a:latin typeface="Arial"/>
                <a:ea typeface="Arial"/>
                <a:cs typeface="Arial"/>
                <a:sym typeface="Arial"/>
              </a:defRPr>
            </a:lvl1pPr>
            <a:lvl2pPr marL="914400" marR="0" lvl="1" indent="-228600" algn="l" rtl="0">
              <a:lnSpc>
                <a:spcPct val="100000"/>
              </a:lnSpc>
              <a:spcBef>
                <a:spcPts val="323"/>
              </a:spcBef>
              <a:spcAft>
                <a:spcPts val="0"/>
              </a:spcAft>
              <a:buClr>
                <a:srgbClr val="000000"/>
              </a:buClr>
              <a:buSzPts val="1400"/>
              <a:buFont typeface="Arial"/>
              <a:buNone/>
              <a:defRPr sz="1078" b="0" i="0" u="none" strike="noStrike" cap="none">
                <a:solidFill>
                  <a:schemeClr val="dk1"/>
                </a:solidFill>
                <a:latin typeface="Arial"/>
                <a:ea typeface="Arial"/>
                <a:cs typeface="Arial"/>
                <a:sym typeface="Arial"/>
              </a:defRPr>
            </a:lvl2pPr>
            <a:lvl3pPr marL="1371600" marR="0" lvl="2" indent="-228600" algn="l" rtl="0">
              <a:lnSpc>
                <a:spcPct val="100000"/>
              </a:lnSpc>
              <a:spcBef>
                <a:spcPts val="323"/>
              </a:spcBef>
              <a:spcAft>
                <a:spcPts val="0"/>
              </a:spcAft>
              <a:buClr>
                <a:srgbClr val="000000"/>
              </a:buClr>
              <a:buSzPts val="1400"/>
              <a:buFont typeface="Arial"/>
              <a:buNone/>
              <a:defRPr sz="1078" b="0" i="0" u="none" strike="noStrike" cap="none">
                <a:solidFill>
                  <a:schemeClr val="dk1"/>
                </a:solidFill>
                <a:latin typeface="Arial"/>
                <a:ea typeface="Arial"/>
                <a:cs typeface="Arial"/>
                <a:sym typeface="Arial"/>
              </a:defRPr>
            </a:lvl3pPr>
            <a:lvl4pPr marL="1828800" marR="0" lvl="3" indent="-228600" algn="l" rtl="0">
              <a:lnSpc>
                <a:spcPct val="100000"/>
              </a:lnSpc>
              <a:spcBef>
                <a:spcPts val="323"/>
              </a:spcBef>
              <a:spcAft>
                <a:spcPts val="0"/>
              </a:spcAft>
              <a:buClr>
                <a:srgbClr val="000000"/>
              </a:buClr>
              <a:buSzPts val="1400"/>
              <a:buFont typeface="Arial"/>
              <a:buNone/>
              <a:defRPr sz="1078" b="0" i="0" u="none" strike="noStrike" cap="none">
                <a:solidFill>
                  <a:schemeClr val="dk1"/>
                </a:solidFill>
                <a:latin typeface="Arial"/>
                <a:ea typeface="Arial"/>
                <a:cs typeface="Arial"/>
                <a:sym typeface="Arial"/>
              </a:defRPr>
            </a:lvl4pPr>
            <a:lvl5pPr marL="2286000" marR="0" lvl="4" indent="-228600" algn="l" rtl="0">
              <a:lnSpc>
                <a:spcPct val="100000"/>
              </a:lnSpc>
              <a:spcBef>
                <a:spcPts val="323"/>
              </a:spcBef>
              <a:spcAft>
                <a:spcPts val="0"/>
              </a:spcAft>
              <a:buClr>
                <a:srgbClr val="000000"/>
              </a:buClr>
              <a:buSzPts val="1400"/>
              <a:buFont typeface="Arial"/>
              <a:buNone/>
              <a:defRPr sz="1078"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078"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078"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078"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078"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155"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0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0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0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0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0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0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0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0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08"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2e1f0b1aa7_0_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
        <p:nvSpPr>
          <p:cNvPr id="86" name="Google Shape;86;g12e1f0b1aa7_0_0:notes"/>
          <p:cNvSpPr>
            <a:spLocks noGrp="1" noRot="1" noChangeAspect="1"/>
          </p:cNvSpPr>
          <p:nvPr>
            <p:ph type="sldImg" idx="2"/>
          </p:nvPr>
        </p:nvSpPr>
        <p:spPr>
          <a:xfrm>
            <a:off x="1524000" y="685800"/>
            <a:ext cx="3810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 name="Google Shape;87;g12e1f0b1aa7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2742976" y="10225770"/>
            <a:ext cx="31090000" cy="7056771"/>
          </a:xfrm>
          <a:prstGeom prst="rect">
            <a:avLst/>
          </a:prstGeom>
          <a:noFill/>
          <a:ln>
            <a:noFill/>
          </a:ln>
        </p:spPr>
        <p:txBody>
          <a:bodyPr spcFirstLastPara="1" wrap="square" lIns="554875" tIns="277450" rIns="554875" bIns="277450"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17" name="Google Shape;17;p3"/>
          <p:cNvSpPr txBox="1">
            <a:spLocks noGrp="1"/>
          </p:cNvSpPr>
          <p:nvPr>
            <p:ph type="subTitle" idx="1"/>
          </p:nvPr>
        </p:nvSpPr>
        <p:spPr>
          <a:xfrm>
            <a:off x="5485948" y="18654034"/>
            <a:ext cx="25604000" cy="8411914"/>
          </a:xfrm>
          <a:prstGeom prst="rect">
            <a:avLst/>
          </a:prstGeom>
          <a:noFill/>
          <a:ln>
            <a:noFill/>
          </a:ln>
        </p:spPr>
        <p:txBody>
          <a:bodyPr spcFirstLastPara="1" wrap="square" lIns="554875" tIns="277450" rIns="554875" bIns="277450" anchor="t" anchorCtr="0">
            <a:noAutofit/>
          </a:bodyPr>
          <a:lstStyle>
            <a:lvl1pPr lvl="0" algn="ctr">
              <a:lnSpc>
                <a:spcPct val="100000"/>
              </a:lnSpc>
              <a:spcBef>
                <a:spcPts val="2444"/>
              </a:spcBef>
              <a:spcAft>
                <a:spcPts val="0"/>
              </a:spcAft>
              <a:buClr>
                <a:schemeClr val="dk1"/>
              </a:buClr>
              <a:buSzPts val="16700"/>
              <a:buFont typeface="Arial"/>
              <a:buNone/>
              <a:defRPr/>
            </a:lvl1pPr>
            <a:lvl2pPr lvl="1" algn="ctr">
              <a:lnSpc>
                <a:spcPct val="100000"/>
              </a:lnSpc>
              <a:spcBef>
                <a:spcPts val="2148"/>
              </a:spcBef>
              <a:spcAft>
                <a:spcPts val="0"/>
              </a:spcAft>
              <a:buClr>
                <a:schemeClr val="dk1"/>
              </a:buClr>
              <a:buSzPts val="14600"/>
              <a:buFont typeface="Arial"/>
              <a:buNone/>
              <a:defRPr/>
            </a:lvl2pPr>
            <a:lvl3pPr lvl="2" algn="ctr">
              <a:lnSpc>
                <a:spcPct val="100000"/>
              </a:lnSpc>
              <a:spcBef>
                <a:spcPts val="1852"/>
              </a:spcBef>
              <a:spcAft>
                <a:spcPts val="0"/>
              </a:spcAft>
              <a:buClr>
                <a:schemeClr val="dk1"/>
              </a:buClr>
              <a:buSzPts val="12500"/>
              <a:buFont typeface="Arial"/>
              <a:buNone/>
              <a:defRPr/>
            </a:lvl3pPr>
            <a:lvl4pPr lvl="3" algn="ctr">
              <a:lnSpc>
                <a:spcPct val="100000"/>
              </a:lnSpc>
              <a:spcBef>
                <a:spcPts val="1555"/>
              </a:spcBef>
              <a:spcAft>
                <a:spcPts val="0"/>
              </a:spcAft>
              <a:buClr>
                <a:schemeClr val="dk1"/>
              </a:buClr>
              <a:buSzPts val="10400"/>
              <a:buFont typeface="Arial"/>
              <a:buNone/>
              <a:defRPr/>
            </a:lvl4pPr>
            <a:lvl5pPr lvl="4" algn="ctr">
              <a:lnSpc>
                <a:spcPct val="100000"/>
              </a:lnSpc>
              <a:spcBef>
                <a:spcPts val="1555"/>
              </a:spcBef>
              <a:spcAft>
                <a:spcPts val="0"/>
              </a:spcAft>
              <a:buClr>
                <a:schemeClr val="dk1"/>
              </a:buClr>
              <a:buSzPts val="10400"/>
              <a:buFont typeface="Arial"/>
              <a:buNone/>
              <a:defRPr/>
            </a:lvl5pPr>
            <a:lvl6pPr lvl="5" algn="ctr">
              <a:lnSpc>
                <a:spcPct val="100000"/>
              </a:lnSpc>
              <a:spcBef>
                <a:spcPts val="1555"/>
              </a:spcBef>
              <a:spcAft>
                <a:spcPts val="0"/>
              </a:spcAft>
              <a:buClr>
                <a:schemeClr val="dk1"/>
              </a:buClr>
              <a:buSzPts val="10400"/>
              <a:buFont typeface="Arial"/>
              <a:buNone/>
              <a:defRPr/>
            </a:lvl6pPr>
            <a:lvl7pPr lvl="6" algn="ctr">
              <a:lnSpc>
                <a:spcPct val="100000"/>
              </a:lnSpc>
              <a:spcBef>
                <a:spcPts val="1555"/>
              </a:spcBef>
              <a:spcAft>
                <a:spcPts val="0"/>
              </a:spcAft>
              <a:buClr>
                <a:schemeClr val="dk1"/>
              </a:buClr>
              <a:buSzPts val="10400"/>
              <a:buFont typeface="Arial"/>
              <a:buNone/>
              <a:defRPr/>
            </a:lvl7pPr>
            <a:lvl8pPr lvl="7" algn="ctr">
              <a:lnSpc>
                <a:spcPct val="100000"/>
              </a:lnSpc>
              <a:spcBef>
                <a:spcPts val="1555"/>
              </a:spcBef>
              <a:spcAft>
                <a:spcPts val="0"/>
              </a:spcAft>
              <a:buClr>
                <a:schemeClr val="dk1"/>
              </a:buClr>
              <a:buSzPts val="10400"/>
              <a:buFont typeface="Arial"/>
              <a:buNone/>
              <a:defRPr/>
            </a:lvl8pPr>
            <a:lvl9pPr lvl="8" algn="ctr">
              <a:lnSpc>
                <a:spcPct val="100000"/>
              </a:lnSpc>
              <a:spcBef>
                <a:spcPts val="1555"/>
              </a:spcBef>
              <a:spcAft>
                <a:spcPts val="0"/>
              </a:spcAft>
              <a:buClr>
                <a:schemeClr val="dk1"/>
              </a:buClr>
              <a:buSzPts val="10400"/>
              <a:buFont typeface="Arial"/>
              <a:buNone/>
              <a:defRPr/>
            </a:lvl9pPr>
          </a:lstStyle>
          <a:p>
            <a:endParaRPr/>
          </a:p>
        </p:txBody>
      </p:sp>
      <p:sp>
        <p:nvSpPr>
          <p:cNvPr id="18" name="Google Shape;18;p3"/>
          <p:cNvSpPr txBox="1">
            <a:spLocks noGrp="1"/>
          </p:cNvSpPr>
          <p:nvPr>
            <p:ph type="dt" idx="10"/>
          </p:nvPr>
        </p:nvSpPr>
        <p:spPr>
          <a:xfrm>
            <a:off x="2742973" y="29992870"/>
            <a:ext cx="7620000" cy="2193429"/>
          </a:xfrm>
          <a:prstGeom prst="rect">
            <a:avLst/>
          </a:prstGeom>
          <a:noFill/>
          <a:ln>
            <a:noFill/>
          </a:ln>
        </p:spPr>
        <p:txBody>
          <a:bodyPr spcFirstLastPara="1" wrap="square" lIns="554875" tIns="277450" rIns="554875" bIns="277450" anchor="t" anchorCtr="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9" name="Google Shape;19;p3"/>
          <p:cNvSpPr txBox="1">
            <a:spLocks noGrp="1"/>
          </p:cNvSpPr>
          <p:nvPr>
            <p:ph type="ftr" idx="11"/>
          </p:nvPr>
        </p:nvSpPr>
        <p:spPr>
          <a:xfrm>
            <a:off x="12497029" y="29992870"/>
            <a:ext cx="11582000" cy="2193429"/>
          </a:xfrm>
          <a:prstGeom prst="rect">
            <a:avLst/>
          </a:prstGeom>
          <a:noFill/>
          <a:ln>
            <a:noFill/>
          </a:ln>
        </p:spPr>
        <p:txBody>
          <a:bodyPr spcFirstLastPara="1" wrap="square" lIns="554875" tIns="277450" rIns="554875" bIns="277450" anchor="t" anchorCtr="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0" name="Google Shape;20;p3"/>
          <p:cNvSpPr txBox="1">
            <a:spLocks noGrp="1"/>
          </p:cNvSpPr>
          <p:nvPr>
            <p:ph type="sldNum" idx="12"/>
          </p:nvPr>
        </p:nvSpPr>
        <p:spPr>
          <a:xfrm>
            <a:off x="26213027" y="29992870"/>
            <a:ext cx="7620000" cy="2193429"/>
          </a:xfrm>
          <a:prstGeom prst="rect">
            <a:avLst/>
          </a:prstGeom>
          <a:noFill/>
          <a:ln>
            <a:noFill/>
          </a:ln>
        </p:spPr>
        <p:txBody>
          <a:bodyPr spcFirstLastPara="1" wrap="square" lIns="554875" tIns="277450" rIns="554875" bIns="277450" anchor="t" anchorCtr="0">
            <a:noAutofit/>
          </a:bodyPr>
          <a:lstStyle>
            <a:lvl1pPr marL="0" marR="0" lvl="0"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rot="5400000">
            <a:off x="16779384" y="12207179"/>
            <a:ext cx="26335286" cy="7772000"/>
          </a:xfrm>
          <a:prstGeom prst="rect">
            <a:avLst/>
          </a:prstGeom>
          <a:noFill/>
          <a:ln>
            <a:noFill/>
          </a:ln>
        </p:spPr>
        <p:txBody>
          <a:bodyPr spcFirstLastPara="1" wrap="square" lIns="554875" tIns="277450" rIns="554875" bIns="277450"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80" name="Google Shape;80;p13"/>
          <p:cNvSpPr txBox="1">
            <a:spLocks noGrp="1"/>
          </p:cNvSpPr>
          <p:nvPr>
            <p:ph type="body" idx="1"/>
          </p:nvPr>
        </p:nvSpPr>
        <p:spPr>
          <a:xfrm rot="5400000">
            <a:off x="1179918" y="4488515"/>
            <a:ext cx="26335286" cy="23209333"/>
          </a:xfrm>
          <a:prstGeom prst="rect">
            <a:avLst/>
          </a:prstGeom>
          <a:noFill/>
          <a:ln>
            <a:noFill/>
          </a:ln>
        </p:spPr>
        <p:txBody>
          <a:bodyPr spcFirstLastPara="1" wrap="square" lIns="554875" tIns="277450" rIns="554875" bIns="277450" anchor="t" anchorCtr="0">
            <a:noAutofit/>
          </a:bodyPr>
          <a:lstStyle>
            <a:lvl1pPr marL="338630" lvl="0" indent="-263379" algn="l">
              <a:lnSpc>
                <a:spcPct val="100000"/>
              </a:lnSpc>
              <a:spcBef>
                <a:spcPts val="296"/>
              </a:spcBef>
              <a:spcAft>
                <a:spcPts val="0"/>
              </a:spcAft>
              <a:buClr>
                <a:schemeClr val="dk1"/>
              </a:buClr>
              <a:buSzPts val="2000"/>
              <a:buChar char="•"/>
              <a:defRPr/>
            </a:lvl1pPr>
            <a:lvl2pPr marL="677259" lvl="1" indent="-263379" algn="l">
              <a:lnSpc>
                <a:spcPct val="100000"/>
              </a:lnSpc>
              <a:spcBef>
                <a:spcPts val="296"/>
              </a:spcBef>
              <a:spcAft>
                <a:spcPts val="0"/>
              </a:spcAft>
              <a:buClr>
                <a:schemeClr val="dk1"/>
              </a:buClr>
              <a:buSzPts val="2000"/>
              <a:buChar char="–"/>
              <a:defRPr/>
            </a:lvl2pPr>
            <a:lvl3pPr marL="1015888" lvl="2" indent="-263379" algn="l">
              <a:lnSpc>
                <a:spcPct val="100000"/>
              </a:lnSpc>
              <a:spcBef>
                <a:spcPts val="296"/>
              </a:spcBef>
              <a:spcAft>
                <a:spcPts val="0"/>
              </a:spcAft>
              <a:buClr>
                <a:schemeClr val="dk1"/>
              </a:buClr>
              <a:buSzPts val="2000"/>
              <a:buChar char="•"/>
              <a:defRPr/>
            </a:lvl3pPr>
            <a:lvl4pPr marL="1354517" lvl="3" indent="-263379" algn="l">
              <a:lnSpc>
                <a:spcPct val="100000"/>
              </a:lnSpc>
              <a:spcBef>
                <a:spcPts val="296"/>
              </a:spcBef>
              <a:spcAft>
                <a:spcPts val="0"/>
              </a:spcAft>
              <a:buClr>
                <a:schemeClr val="dk1"/>
              </a:buClr>
              <a:buSzPts val="2000"/>
              <a:buChar char="–"/>
              <a:defRPr/>
            </a:lvl4pPr>
            <a:lvl5pPr marL="1693147" lvl="4" indent="-263379" algn="l">
              <a:lnSpc>
                <a:spcPct val="100000"/>
              </a:lnSpc>
              <a:spcBef>
                <a:spcPts val="296"/>
              </a:spcBef>
              <a:spcAft>
                <a:spcPts val="0"/>
              </a:spcAft>
              <a:buClr>
                <a:schemeClr val="dk1"/>
              </a:buClr>
              <a:buSzPts val="2000"/>
              <a:buChar char="»"/>
              <a:defRPr/>
            </a:lvl5pPr>
            <a:lvl6pPr marL="2031776" lvl="5" indent="-263379" algn="l">
              <a:lnSpc>
                <a:spcPct val="100000"/>
              </a:lnSpc>
              <a:spcBef>
                <a:spcPts val="296"/>
              </a:spcBef>
              <a:spcAft>
                <a:spcPts val="0"/>
              </a:spcAft>
              <a:buClr>
                <a:schemeClr val="dk1"/>
              </a:buClr>
              <a:buSzPts val="2000"/>
              <a:buChar char="»"/>
              <a:defRPr/>
            </a:lvl6pPr>
            <a:lvl7pPr marL="2370406" lvl="6" indent="-263379" algn="l">
              <a:lnSpc>
                <a:spcPct val="100000"/>
              </a:lnSpc>
              <a:spcBef>
                <a:spcPts val="296"/>
              </a:spcBef>
              <a:spcAft>
                <a:spcPts val="0"/>
              </a:spcAft>
              <a:buClr>
                <a:schemeClr val="dk1"/>
              </a:buClr>
              <a:buSzPts val="2000"/>
              <a:buChar char="»"/>
              <a:defRPr/>
            </a:lvl7pPr>
            <a:lvl8pPr marL="2709035" lvl="7" indent="-263379" algn="l">
              <a:lnSpc>
                <a:spcPct val="100000"/>
              </a:lnSpc>
              <a:spcBef>
                <a:spcPts val="296"/>
              </a:spcBef>
              <a:spcAft>
                <a:spcPts val="0"/>
              </a:spcAft>
              <a:buClr>
                <a:schemeClr val="dk1"/>
              </a:buClr>
              <a:buSzPts val="2000"/>
              <a:buChar char="»"/>
              <a:defRPr/>
            </a:lvl8pPr>
            <a:lvl9pPr marL="3047664" lvl="8" indent="-263379" algn="l">
              <a:lnSpc>
                <a:spcPct val="100000"/>
              </a:lnSpc>
              <a:spcBef>
                <a:spcPts val="296"/>
              </a:spcBef>
              <a:spcAft>
                <a:spcPts val="0"/>
              </a:spcAft>
              <a:buClr>
                <a:schemeClr val="dk1"/>
              </a:buClr>
              <a:buSzPts val="2000"/>
              <a:buChar char="»"/>
              <a:defRPr/>
            </a:lvl9pPr>
          </a:lstStyle>
          <a:p>
            <a:endParaRPr/>
          </a:p>
        </p:txBody>
      </p:sp>
      <p:sp>
        <p:nvSpPr>
          <p:cNvPr id="81" name="Google Shape;81;p13"/>
          <p:cNvSpPr txBox="1">
            <a:spLocks noGrp="1"/>
          </p:cNvSpPr>
          <p:nvPr>
            <p:ph type="dt" idx="10"/>
          </p:nvPr>
        </p:nvSpPr>
        <p:spPr>
          <a:xfrm>
            <a:off x="2742973" y="29992870"/>
            <a:ext cx="7620000" cy="2193429"/>
          </a:xfrm>
          <a:prstGeom prst="rect">
            <a:avLst/>
          </a:prstGeom>
          <a:noFill/>
          <a:ln>
            <a:noFill/>
          </a:ln>
        </p:spPr>
        <p:txBody>
          <a:bodyPr spcFirstLastPara="1" wrap="square" lIns="554875" tIns="277450" rIns="554875" bIns="277450" anchor="t" anchorCtr="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82" name="Google Shape;82;p13"/>
          <p:cNvSpPr txBox="1">
            <a:spLocks noGrp="1"/>
          </p:cNvSpPr>
          <p:nvPr>
            <p:ph type="ftr" idx="11"/>
          </p:nvPr>
        </p:nvSpPr>
        <p:spPr>
          <a:xfrm>
            <a:off x="12497029" y="29992870"/>
            <a:ext cx="11582000" cy="2193429"/>
          </a:xfrm>
          <a:prstGeom prst="rect">
            <a:avLst/>
          </a:prstGeom>
          <a:noFill/>
          <a:ln>
            <a:noFill/>
          </a:ln>
        </p:spPr>
        <p:txBody>
          <a:bodyPr spcFirstLastPara="1" wrap="square" lIns="554875" tIns="277450" rIns="554875" bIns="277450" anchor="t" anchorCtr="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83" name="Google Shape;83;p13"/>
          <p:cNvSpPr txBox="1">
            <a:spLocks noGrp="1"/>
          </p:cNvSpPr>
          <p:nvPr>
            <p:ph type="sldNum" idx="12"/>
          </p:nvPr>
        </p:nvSpPr>
        <p:spPr>
          <a:xfrm>
            <a:off x="26213027" y="29992870"/>
            <a:ext cx="7620000" cy="2193429"/>
          </a:xfrm>
          <a:prstGeom prst="rect">
            <a:avLst/>
          </a:prstGeom>
          <a:noFill/>
          <a:ln>
            <a:noFill/>
          </a:ln>
        </p:spPr>
        <p:txBody>
          <a:bodyPr spcFirstLastPara="1" wrap="square" lIns="554875" tIns="277450" rIns="554875" bIns="277450" anchor="t" anchorCtr="0">
            <a:noAutofit/>
          </a:bodyPr>
          <a:lstStyle>
            <a:lvl1pPr marL="0" marR="0" lvl="0"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2889250" y="21153668"/>
            <a:ext cx="31090000" cy="6536829"/>
          </a:xfrm>
          <a:prstGeom prst="rect">
            <a:avLst/>
          </a:prstGeom>
          <a:noFill/>
          <a:ln>
            <a:noFill/>
          </a:ln>
        </p:spPr>
        <p:txBody>
          <a:bodyPr spcFirstLastPara="1" wrap="square" lIns="554875" tIns="277450" rIns="554875" bIns="277450" anchor="t" anchorCtr="0">
            <a:noAutofit/>
          </a:bodyPr>
          <a:lstStyle>
            <a:lvl1pPr lvl="0" algn="l">
              <a:lnSpc>
                <a:spcPct val="100000"/>
              </a:lnSpc>
              <a:spcBef>
                <a:spcPts val="0"/>
              </a:spcBef>
              <a:spcAft>
                <a:spcPts val="0"/>
              </a:spcAft>
              <a:buSzPts val="1500"/>
              <a:buNone/>
              <a:defRPr sz="2741" b="1" cap="none"/>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29" name="Google Shape;29;p5"/>
          <p:cNvSpPr txBox="1">
            <a:spLocks noGrp="1"/>
          </p:cNvSpPr>
          <p:nvPr>
            <p:ph type="body" idx="1"/>
          </p:nvPr>
        </p:nvSpPr>
        <p:spPr>
          <a:xfrm>
            <a:off x="2889250" y="13952767"/>
            <a:ext cx="31090000" cy="7201029"/>
          </a:xfrm>
          <a:prstGeom prst="rect">
            <a:avLst/>
          </a:prstGeom>
          <a:noFill/>
          <a:ln>
            <a:noFill/>
          </a:ln>
        </p:spPr>
        <p:txBody>
          <a:bodyPr spcFirstLastPara="1" wrap="square" lIns="554875" tIns="277450" rIns="554875" bIns="277450" anchor="b" anchorCtr="0">
            <a:noAutofit/>
          </a:bodyPr>
          <a:lstStyle>
            <a:lvl1pPr marL="338630" lvl="0" indent="-169314" algn="l">
              <a:lnSpc>
                <a:spcPct val="100000"/>
              </a:lnSpc>
              <a:spcBef>
                <a:spcPts val="296"/>
              </a:spcBef>
              <a:spcAft>
                <a:spcPts val="0"/>
              </a:spcAft>
              <a:buClr>
                <a:schemeClr val="dk1"/>
              </a:buClr>
              <a:buSzPts val="1900"/>
              <a:buFont typeface="Arial"/>
              <a:buNone/>
              <a:defRPr sz="1407"/>
            </a:lvl1pPr>
            <a:lvl2pPr marL="677259" lvl="1" indent="-169314" algn="l">
              <a:lnSpc>
                <a:spcPct val="100000"/>
              </a:lnSpc>
              <a:spcBef>
                <a:spcPts val="222"/>
              </a:spcBef>
              <a:spcAft>
                <a:spcPts val="0"/>
              </a:spcAft>
              <a:buClr>
                <a:schemeClr val="dk1"/>
              </a:buClr>
              <a:buSzPts val="1700"/>
              <a:buFont typeface="Arial"/>
              <a:buNone/>
              <a:defRPr sz="1259"/>
            </a:lvl2pPr>
            <a:lvl3pPr marL="1015888" lvl="2" indent="-169314" algn="l">
              <a:lnSpc>
                <a:spcPct val="100000"/>
              </a:lnSpc>
              <a:spcBef>
                <a:spcPts val="222"/>
              </a:spcBef>
              <a:spcAft>
                <a:spcPts val="0"/>
              </a:spcAft>
              <a:buClr>
                <a:schemeClr val="dk1"/>
              </a:buClr>
              <a:buSzPts val="1500"/>
              <a:buFont typeface="Arial"/>
              <a:buNone/>
              <a:defRPr sz="1111"/>
            </a:lvl3pPr>
            <a:lvl4pPr marL="1354517" lvl="3" indent="-169314" algn="l">
              <a:lnSpc>
                <a:spcPct val="100000"/>
              </a:lnSpc>
              <a:spcBef>
                <a:spcPts val="222"/>
              </a:spcBef>
              <a:spcAft>
                <a:spcPts val="0"/>
              </a:spcAft>
              <a:buClr>
                <a:schemeClr val="dk1"/>
              </a:buClr>
              <a:buSzPts val="1300"/>
              <a:buFont typeface="Arial"/>
              <a:buNone/>
              <a:defRPr sz="963"/>
            </a:lvl4pPr>
            <a:lvl5pPr marL="1693147" lvl="4" indent="-169314" algn="l">
              <a:lnSpc>
                <a:spcPct val="100000"/>
              </a:lnSpc>
              <a:spcBef>
                <a:spcPts val="222"/>
              </a:spcBef>
              <a:spcAft>
                <a:spcPts val="0"/>
              </a:spcAft>
              <a:buClr>
                <a:schemeClr val="dk1"/>
              </a:buClr>
              <a:buSzPts val="1300"/>
              <a:buFont typeface="Arial"/>
              <a:buNone/>
              <a:defRPr sz="963"/>
            </a:lvl5pPr>
            <a:lvl6pPr marL="2031776" lvl="5" indent="-169314" algn="l">
              <a:lnSpc>
                <a:spcPct val="100000"/>
              </a:lnSpc>
              <a:spcBef>
                <a:spcPts val="222"/>
              </a:spcBef>
              <a:spcAft>
                <a:spcPts val="0"/>
              </a:spcAft>
              <a:buClr>
                <a:schemeClr val="dk1"/>
              </a:buClr>
              <a:buSzPts val="1300"/>
              <a:buFont typeface="Arial"/>
              <a:buNone/>
              <a:defRPr sz="963"/>
            </a:lvl6pPr>
            <a:lvl7pPr marL="2370406" lvl="6" indent="-169314" algn="l">
              <a:lnSpc>
                <a:spcPct val="100000"/>
              </a:lnSpc>
              <a:spcBef>
                <a:spcPts val="222"/>
              </a:spcBef>
              <a:spcAft>
                <a:spcPts val="0"/>
              </a:spcAft>
              <a:buClr>
                <a:schemeClr val="dk1"/>
              </a:buClr>
              <a:buSzPts val="1300"/>
              <a:buFont typeface="Arial"/>
              <a:buNone/>
              <a:defRPr sz="963"/>
            </a:lvl7pPr>
            <a:lvl8pPr marL="2709035" lvl="7" indent="-169314" algn="l">
              <a:lnSpc>
                <a:spcPct val="100000"/>
              </a:lnSpc>
              <a:spcBef>
                <a:spcPts val="222"/>
              </a:spcBef>
              <a:spcAft>
                <a:spcPts val="0"/>
              </a:spcAft>
              <a:buClr>
                <a:schemeClr val="dk1"/>
              </a:buClr>
              <a:buSzPts val="1300"/>
              <a:buFont typeface="Arial"/>
              <a:buNone/>
              <a:defRPr sz="963"/>
            </a:lvl8pPr>
            <a:lvl9pPr marL="3047664" lvl="8" indent="-169314" algn="l">
              <a:lnSpc>
                <a:spcPct val="100000"/>
              </a:lnSpc>
              <a:spcBef>
                <a:spcPts val="222"/>
              </a:spcBef>
              <a:spcAft>
                <a:spcPts val="0"/>
              </a:spcAft>
              <a:buClr>
                <a:schemeClr val="dk1"/>
              </a:buClr>
              <a:buSzPts val="1300"/>
              <a:buFont typeface="Arial"/>
              <a:buNone/>
              <a:defRPr sz="963"/>
            </a:lvl9pPr>
          </a:lstStyle>
          <a:p>
            <a:endParaRPr/>
          </a:p>
        </p:txBody>
      </p:sp>
      <p:sp>
        <p:nvSpPr>
          <p:cNvPr id="30" name="Google Shape;30;p5"/>
          <p:cNvSpPr txBox="1">
            <a:spLocks noGrp="1"/>
          </p:cNvSpPr>
          <p:nvPr>
            <p:ph type="dt" idx="10"/>
          </p:nvPr>
        </p:nvSpPr>
        <p:spPr>
          <a:xfrm>
            <a:off x="2742973" y="29992870"/>
            <a:ext cx="7620000" cy="2193429"/>
          </a:xfrm>
          <a:prstGeom prst="rect">
            <a:avLst/>
          </a:prstGeom>
          <a:noFill/>
          <a:ln>
            <a:noFill/>
          </a:ln>
        </p:spPr>
        <p:txBody>
          <a:bodyPr spcFirstLastPara="1" wrap="square" lIns="554875" tIns="277450" rIns="554875" bIns="277450" anchor="t" anchorCtr="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31" name="Google Shape;31;p5"/>
          <p:cNvSpPr txBox="1">
            <a:spLocks noGrp="1"/>
          </p:cNvSpPr>
          <p:nvPr>
            <p:ph type="ftr" idx="11"/>
          </p:nvPr>
        </p:nvSpPr>
        <p:spPr>
          <a:xfrm>
            <a:off x="12497029" y="29992870"/>
            <a:ext cx="11582000" cy="2193429"/>
          </a:xfrm>
          <a:prstGeom prst="rect">
            <a:avLst/>
          </a:prstGeom>
          <a:noFill/>
          <a:ln>
            <a:noFill/>
          </a:ln>
        </p:spPr>
        <p:txBody>
          <a:bodyPr spcFirstLastPara="1" wrap="square" lIns="554875" tIns="277450" rIns="554875" bIns="277450" anchor="t" anchorCtr="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32" name="Google Shape;32;p5"/>
          <p:cNvSpPr txBox="1">
            <a:spLocks noGrp="1"/>
          </p:cNvSpPr>
          <p:nvPr>
            <p:ph type="sldNum" idx="12"/>
          </p:nvPr>
        </p:nvSpPr>
        <p:spPr>
          <a:xfrm>
            <a:off x="26213027" y="29992870"/>
            <a:ext cx="7620000" cy="2193429"/>
          </a:xfrm>
          <a:prstGeom prst="rect">
            <a:avLst/>
          </a:prstGeom>
          <a:noFill/>
          <a:ln>
            <a:noFill/>
          </a:ln>
        </p:spPr>
        <p:txBody>
          <a:bodyPr spcFirstLastPara="1" wrap="square" lIns="554875" tIns="277450" rIns="554875" bIns="277450" anchor="t" anchorCtr="0">
            <a:noAutofit/>
          </a:bodyPr>
          <a:lstStyle>
            <a:lvl1pPr marL="0" marR="0" lvl="0"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2742976" y="2925537"/>
            <a:ext cx="31090000" cy="5486400"/>
          </a:xfrm>
          <a:prstGeom prst="rect">
            <a:avLst/>
          </a:prstGeom>
          <a:noFill/>
          <a:ln>
            <a:noFill/>
          </a:ln>
        </p:spPr>
        <p:txBody>
          <a:bodyPr spcFirstLastPara="1" wrap="square" lIns="554875" tIns="277450" rIns="554875" bIns="277450"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35" name="Google Shape;35;p6"/>
          <p:cNvSpPr txBox="1">
            <a:spLocks noGrp="1"/>
          </p:cNvSpPr>
          <p:nvPr>
            <p:ph type="body" idx="1"/>
          </p:nvPr>
        </p:nvSpPr>
        <p:spPr>
          <a:xfrm>
            <a:off x="2742978" y="9510035"/>
            <a:ext cx="15490667" cy="19750886"/>
          </a:xfrm>
          <a:prstGeom prst="rect">
            <a:avLst/>
          </a:prstGeom>
          <a:noFill/>
          <a:ln>
            <a:noFill/>
          </a:ln>
        </p:spPr>
        <p:txBody>
          <a:bodyPr spcFirstLastPara="1" wrap="square" lIns="554875" tIns="277450" rIns="554875" bIns="277450" anchor="t" anchorCtr="0">
            <a:noAutofit/>
          </a:bodyPr>
          <a:lstStyle>
            <a:lvl1pPr marL="338630" lvl="0" indent="-291598" algn="l">
              <a:lnSpc>
                <a:spcPct val="100000"/>
              </a:lnSpc>
              <a:spcBef>
                <a:spcPts val="370"/>
              </a:spcBef>
              <a:spcAft>
                <a:spcPts val="0"/>
              </a:spcAft>
              <a:buClr>
                <a:schemeClr val="dk1"/>
              </a:buClr>
              <a:buSzPts val="2600"/>
              <a:buFont typeface="Arial"/>
              <a:buChar char="•"/>
              <a:defRPr sz="1926"/>
            </a:lvl1pPr>
            <a:lvl2pPr marL="677259" lvl="1" indent="-272785" algn="l">
              <a:lnSpc>
                <a:spcPct val="100000"/>
              </a:lnSpc>
              <a:spcBef>
                <a:spcPts val="296"/>
              </a:spcBef>
              <a:spcAft>
                <a:spcPts val="0"/>
              </a:spcAft>
              <a:buClr>
                <a:schemeClr val="dk1"/>
              </a:buClr>
              <a:buSzPts val="2200"/>
              <a:buFont typeface="Arial"/>
              <a:buChar char="–"/>
              <a:defRPr sz="1630"/>
            </a:lvl2pPr>
            <a:lvl3pPr marL="1015888" lvl="2" indent="-258675" algn="l">
              <a:lnSpc>
                <a:spcPct val="100000"/>
              </a:lnSpc>
              <a:spcBef>
                <a:spcPts val="296"/>
              </a:spcBef>
              <a:spcAft>
                <a:spcPts val="0"/>
              </a:spcAft>
              <a:buClr>
                <a:schemeClr val="dk1"/>
              </a:buClr>
              <a:buSzPts val="1900"/>
              <a:buFont typeface="Arial"/>
              <a:buChar char="•"/>
              <a:defRPr sz="1407"/>
            </a:lvl3pPr>
            <a:lvl4pPr marL="1354517" lvl="3" indent="-249269" algn="l">
              <a:lnSpc>
                <a:spcPct val="100000"/>
              </a:lnSpc>
              <a:spcBef>
                <a:spcPts val="222"/>
              </a:spcBef>
              <a:spcAft>
                <a:spcPts val="0"/>
              </a:spcAft>
              <a:buClr>
                <a:schemeClr val="dk1"/>
              </a:buClr>
              <a:buSzPts val="1700"/>
              <a:buFont typeface="Arial"/>
              <a:buChar char="–"/>
              <a:defRPr sz="1259"/>
            </a:lvl4pPr>
            <a:lvl5pPr marL="1693147" lvl="4" indent="-249269" algn="l">
              <a:lnSpc>
                <a:spcPct val="100000"/>
              </a:lnSpc>
              <a:spcBef>
                <a:spcPts val="222"/>
              </a:spcBef>
              <a:spcAft>
                <a:spcPts val="0"/>
              </a:spcAft>
              <a:buClr>
                <a:schemeClr val="dk1"/>
              </a:buClr>
              <a:buSzPts val="1700"/>
              <a:buFont typeface="Arial"/>
              <a:buChar char="»"/>
              <a:defRPr sz="1259"/>
            </a:lvl5pPr>
            <a:lvl6pPr marL="2031776" lvl="5" indent="-249269" algn="l">
              <a:lnSpc>
                <a:spcPct val="100000"/>
              </a:lnSpc>
              <a:spcBef>
                <a:spcPts val="222"/>
              </a:spcBef>
              <a:spcAft>
                <a:spcPts val="0"/>
              </a:spcAft>
              <a:buClr>
                <a:schemeClr val="dk1"/>
              </a:buClr>
              <a:buSzPts val="1700"/>
              <a:buFont typeface="Arial"/>
              <a:buChar char="»"/>
              <a:defRPr sz="1259"/>
            </a:lvl6pPr>
            <a:lvl7pPr marL="2370406" lvl="6" indent="-249269" algn="l">
              <a:lnSpc>
                <a:spcPct val="100000"/>
              </a:lnSpc>
              <a:spcBef>
                <a:spcPts val="222"/>
              </a:spcBef>
              <a:spcAft>
                <a:spcPts val="0"/>
              </a:spcAft>
              <a:buClr>
                <a:schemeClr val="dk1"/>
              </a:buClr>
              <a:buSzPts val="1700"/>
              <a:buFont typeface="Arial"/>
              <a:buChar char="»"/>
              <a:defRPr sz="1259"/>
            </a:lvl7pPr>
            <a:lvl8pPr marL="2709035" lvl="7" indent="-249269" algn="l">
              <a:lnSpc>
                <a:spcPct val="100000"/>
              </a:lnSpc>
              <a:spcBef>
                <a:spcPts val="222"/>
              </a:spcBef>
              <a:spcAft>
                <a:spcPts val="0"/>
              </a:spcAft>
              <a:buClr>
                <a:schemeClr val="dk1"/>
              </a:buClr>
              <a:buSzPts val="1700"/>
              <a:buFont typeface="Arial"/>
              <a:buChar char="»"/>
              <a:defRPr sz="1259"/>
            </a:lvl8pPr>
            <a:lvl9pPr marL="3047664" lvl="8" indent="-249269" algn="l">
              <a:lnSpc>
                <a:spcPct val="100000"/>
              </a:lnSpc>
              <a:spcBef>
                <a:spcPts val="222"/>
              </a:spcBef>
              <a:spcAft>
                <a:spcPts val="0"/>
              </a:spcAft>
              <a:buClr>
                <a:schemeClr val="dk1"/>
              </a:buClr>
              <a:buSzPts val="1700"/>
              <a:buFont typeface="Arial"/>
              <a:buChar char="»"/>
              <a:defRPr sz="1259"/>
            </a:lvl9pPr>
          </a:lstStyle>
          <a:p>
            <a:endParaRPr/>
          </a:p>
        </p:txBody>
      </p:sp>
      <p:sp>
        <p:nvSpPr>
          <p:cNvPr id="36" name="Google Shape;36;p6"/>
          <p:cNvSpPr txBox="1">
            <a:spLocks noGrp="1"/>
          </p:cNvSpPr>
          <p:nvPr>
            <p:ph type="body" idx="2"/>
          </p:nvPr>
        </p:nvSpPr>
        <p:spPr>
          <a:xfrm>
            <a:off x="18342432" y="9510035"/>
            <a:ext cx="15490667" cy="19750886"/>
          </a:xfrm>
          <a:prstGeom prst="rect">
            <a:avLst/>
          </a:prstGeom>
          <a:noFill/>
          <a:ln>
            <a:noFill/>
          </a:ln>
        </p:spPr>
        <p:txBody>
          <a:bodyPr spcFirstLastPara="1" wrap="square" lIns="554875" tIns="277450" rIns="554875" bIns="277450" anchor="t" anchorCtr="0">
            <a:noAutofit/>
          </a:bodyPr>
          <a:lstStyle>
            <a:lvl1pPr marL="338630" lvl="0" indent="-291598" algn="l">
              <a:lnSpc>
                <a:spcPct val="100000"/>
              </a:lnSpc>
              <a:spcBef>
                <a:spcPts val="370"/>
              </a:spcBef>
              <a:spcAft>
                <a:spcPts val="0"/>
              </a:spcAft>
              <a:buClr>
                <a:schemeClr val="dk1"/>
              </a:buClr>
              <a:buSzPts val="2600"/>
              <a:buFont typeface="Arial"/>
              <a:buChar char="•"/>
              <a:defRPr sz="1926"/>
            </a:lvl1pPr>
            <a:lvl2pPr marL="677259" lvl="1" indent="-272785" algn="l">
              <a:lnSpc>
                <a:spcPct val="100000"/>
              </a:lnSpc>
              <a:spcBef>
                <a:spcPts val="296"/>
              </a:spcBef>
              <a:spcAft>
                <a:spcPts val="0"/>
              </a:spcAft>
              <a:buClr>
                <a:schemeClr val="dk1"/>
              </a:buClr>
              <a:buSzPts val="2200"/>
              <a:buFont typeface="Arial"/>
              <a:buChar char="–"/>
              <a:defRPr sz="1630"/>
            </a:lvl2pPr>
            <a:lvl3pPr marL="1015888" lvl="2" indent="-258675" algn="l">
              <a:lnSpc>
                <a:spcPct val="100000"/>
              </a:lnSpc>
              <a:spcBef>
                <a:spcPts val="296"/>
              </a:spcBef>
              <a:spcAft>
                <a:spcPts val="0"/>
              </a:spcAft>
              <a:buClr>
                <a:schemeClr val="dk1"/>
              </a:buClr>
              <a:buSzPts val="1900"/>
              <a:buFont typeface="Arial"/>
              <a:buChar char="•"/>
              <a:defRPr sz="1407"/>
            </a:lvl3pPr>
            <a:lvl4pPr marL="1354517" lvl="3" indent="-249269" algn="l">
              <a:lnSpc>
                <a:spcPct val="100000"/>
              </a:lnSpc>
              <a:spcBef>
                <a:spcPts val="222"/>
              </a:spcBef>
              <a:spcAft>
                <a:spcPts val="0"/>
              </a:spcAft>
              <a:buClr>
                <a:schemeClr val="dk1"/>
              </a:buClr>
              <a:buSzPts val="1700"/>
              <a:buFont typeface="Arial"/>
              <a:buChar char="–"/>
              <a:defRPr sz="1259"/>
            </a:lvl4pPr>
            <a:lvl5pPr marL="1693147" lvl="4" indent="-249269" algn="l">
              <a:lnSpc>
                <a:spcPct val="100000"/>
              </a:lnSpc>
              <a:spcBef>
                <a:spcPts val="222"/>
              </a:spcBef>
              <a:spcAft>
                <a:spcPts val="0"/>
              </a:spcAft>
              <a:buClr>
                <a:schemeClr val="dk1"/>
              </a:buClr>
              <a:buSzPts val="1700"/>
              <a:buFont typeface="Arial"/>
              <a:buChar char="»"/>
              <a:defRPr sz="1259"/>
            </a:lvl5pPr>
            <a:lvl6pPr marL="2031776" lvl="5" indent="-249269" algn="l">
              <a:lnSpc>
                <a:spcPct val="100000"/>
              </a:lnSpc>
              <a:spcBef>
                <a:spcPts val="222"/>
              </a:spcBef>
              <a:spcAft>
                <a:spcPts val="0"/>
              </a:spcAft>
              <a:buClr>
                <a:schemeClr val="dk1"/>
              </a:buClr>
              <a:buSzPts val="1700"/>
              <a:buFont typeface="Arial"/>
              <a:buChar char="»"/>
              <a:defRPr sz="1259"/>
            </a:lvl6pPr>
            <a:lvl7pPr marL="2370406" lvl="6" indent="-249269" algn="l">
              <a:lnSpc>
                <a:spcPct val="100000"/>
              </a:lnSpc>
              <a:spcBef>
                <a:spcPts val="222"/>
              </a:spcBef>
              <a:spcAft>
                <a:spcPts val="0"/>
              </a:spcAft>
              <a:buClr>
                <a:schemeClr val="dk1"/>
              </a:buClr>
              <a:buSzPts val="1700"/>
              <a:buFont typeface="Arial"/>
              <a:buChar char="»"/>
              <a:defRPr sz="1259"/>
            </a:lvl7pPr>
            <a:lvl8pPr marL="2709035" lvl="7" indent="-249269" algn="l">
              <a:lnSpc>
                <a:spcPct val="100000"/>
              </a:lnSpc>
              <a:spcBef>
                <a:spcPts val="222"/>
              </a:spcBef>
              <a:spcAft>
                <a:spcPts val="0"/>
              </a:spcAft>
              <a:buClr>
                <a:schemeClr val="dk1"/>
              </a:buClr>
              <a:buSzPts val="1700"/>
              <a:buFont typeface="Arial"/>
              <a:buChar char="»"/>
              <a:defRPr sz="1259"/>
            </a:lvl8pPr>
            <a:lvl9pPr marL="3047664" lvl="8" indent="-249269" algn="l">
              <a:lnSpc>
                <a:spcPct val="100000"/>
              </a:lnSpc>
              <a:spcBef>
                <a:spcPts val="222"/>
              </a:spcBef>
              <a:spcAft>
                <a:spcPts val="0"/>
              </a:spcAft>
              <a:buClr>
                <a:schemeClr val="dk1"/>
              </a:buClr>
              <a:buSzPts val="1700"/>
              <a:buFont typeface="Arial"/>
              <a:buChar char="»"/>
              <a:defRPr sz="1259"/>
            </a:lvl9pPr>
          </a:lstStyle>
          <a:p>
            <a:endParaRPr/>
          </a:p>
        </p:txBody>
      </p:sp>
      <p:sp>
        <p:nvSpPr>
          <p:cNvPr id="37" name="Google Shape;37;p6"/>
          <p:cNvSpPr txBox="1">
            <a:spLocks noGrp="1"/>
          </p:cNvSpPr>
          <p:nvPr>
            <p:ph type="dt" idx="10"/>
          </p:nvPr>
        </p:nvSpPr>
        <p:spPr>
          <a:xfrm>
            <a:off x="2742973" y="29992870"/>
            <a:ext cx="7620000" cy="2193429"/>
          </a:xfrm>
          <a:prstGeom prst="rect">
            <a:avLst/>
          </a:prstGeom>
          <a:noFill/>
          <a:ln>
            <a:noFill/>
          </a:ln>
        </p:spPr>
        <p:txBody>
          <a:bodyPr spcFirstLastPara="1" wrap="square" lIns="554875" tIns="277450" rIns="554875" bIns="277450" anchor="t" anchorCtr="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38" name="Google Shape;38;p6"/>
          <p:cNvSpPr txBox="1">
            <a:spLocks noGrp="1"/>
          </p:cNvSpPr>
          <p:nvPr>
            <p:ph type="ftr" idx="11"/>
          </p:nvPr>
        </p:nvSpPr>
        <p:spPr>
          <a:xfrm>
            <a:off x="12497029" y="29992870"/>
            <a:ext cx="11582000" cy="2193429"/>
          </a:xfrm>
          <a:prstGeom prst="rect">
            <a:avLst/>
          </a:prstGeom>
          <a:noFill/>
          <a:ln>
            <a:noFill/>
          </a:ln>
        </p:spPr>
        <p:txBody>
          <a:bodyPr spcFirstLastPara="1" wrap="square" lIns="554875" tIns="277450" rIns="554875" bIns="277450" anchor="t" anchorCtr="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39" name="Google Shape;39;p6"/>
          <p:cNvSpPr txBox="1">
            <a:spLocks noGrp="1"/>
          </p:cNvSpPr>
          <p:nvPr>
            <p:ph type="sldNum" idx="12"/>
          </p:nvPr>
        </p:nvSpPr>
        <p:spPr>
          <a:xfrm>
            <a:off x="26213027" y="29992870"/>
            <a:ext cx="7620000" cy="2193429"/>
          </a:xfrm>
          <a:prstGeom prst="rect">
            <a:avLst/>
          </a:prstGeom>
          <a:noFill/>
          <a:ln>
            <a:noFill/>
          </a:ln>
        </p:spPr>
        <p:txBody>
          <a:bodyPr spcFirstLastPara="1" wrap="square" lIns="554875" tIns="277450" rIns="554875" bIns="277450" anchor="t" anchorCtr="0">
            <a:noAutofit/>
          </a:bodyPr>
          <a:lstStyle>
            <a:lvl1pPr marL="0" marR="0" lvl="0"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1829030" y="1318533"/>
            <a:ext cx="32918000" cy="5486400"/>
          </a:xfrm>
          <a:prstGeom prst="rect">
            <a:avLst/>
          </a:prstGeom>
          <a:noFill/>
          <a:ln>
            <a:noFill/>
          </a:ln>
        </p:spPr>
        <p:txBody>
          <a:bodyPr spcFirstLastPara="1" wrap="square" lIns="554875" tIns="277450" rIns="554875" bIns="277450"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42" name="Google Shape;42;p7"/>
          <p:cNvSpPr txBox="1">
            <a:spLocks noGrp="1"/>
          </p:cNvSpPr>
          <p:nvPr>
            <p:ph type="body" idx="1"/>
          </p:nvPr>
        </p:nvSpPr>
        <p:spPr>
          <a:xfrm>
            <a:off x="1829029" y="7368272"/>
            <a:ext cx="16160667" cy="3071057"/>
          </a:xfrm>
          <a:prstGeom prst="rect">
            <a:avLst/>
          </a:prstGeom>
          <a:noFill/>
          <a:ln>
            <a:noFill/>
          </a:ln>
        </p:spPr>
        <p:txBody>
          <a:bodyPr spcFirstLastPara="1" wrap="square" lIns="554875" tIns="277450" rIns="554875" bIns="277450" anchor="b" anchorCtr="0">
            <a:noAutofit/>
          </a:bodyPr>
          <a:lstStyle>
            <a:lvl1pPr marL="338630" lvl="0" indent="-169314" algn="l">
              <a:lnSpc>
                <a:spcPct val="100000"/>
              </a:lnSpc>
              <a:spcBef>
                <a:spcPts val="296"/>
              </a:spcBef>
              <a:spcAft>
                <a:spcPts val="0"/>
              </a:spcAft>
              <a:buClr>
                <a:schemeClr val="dk1"/>
              </a:buClr>
              <a:buSzPts val="2200"/>
              <a:buFont typeface="Arial"/>
              <a:buNone/>
              <a:defRPr sz="1630" b="1"/>
            </a:lvl1pPr>
            <a:lvl2pPr marL="677259" lvl="1" indent="-169314" algn="l">
              <a:lnSpc>
                <a:spcPct val="100000"/>
              </a:lnSpc>
              <a:spcBef>
                <a:spcPts val="296"/>
              </a:spcBef>
              <a:spcAft>
                <a:spcPts val="0"/>
              </a:spcAft>
              <a:buClr>
                <a:schemeClr val="dk1"/>
              </a:buClr>
              <a:buSzPts val="1900"/>
              <a:buFont typeface="Arial"/>
              <a:buNone/>
              <a:defRPr sz="1407" b="1"/>
            </a:lvl2pPr>
            <a:lvl3pPr marL="1015888" lvl="2" indent="-169314" algn="l">
              <a:lnSpc>
                <a:spcPct val="100000"/>
              </a:lnSpc>
              <a:spcBef>
                <a:spcPts val="222"/>
              </a:spcBef>
              <a:spcAft>
                <a:spcPts val="0"/>
              </a:spcAft>
              <a:buClr>
                <a:schemeClr val="dk1"/>
              </a:buClr>
              <a:buSzPts val="1700"/>
              <a:buFont typeface="Arial"/>
              <a:buNone/>
              <a:defRPr sz="1259" b="1"/>
            </a:lvl3pPr>
            <a:lvl4pPr marL="1354517" lvl="3" indent="-169314" algn="l">
              <a:lnSpc>
                <a:spcPct val="100000"/>
              </a:lnSpc>
              <a:spcBef>
                <a:spcPts val="222"/>
              </a:spcBef>
              <a:spcAft>
                <a:spcPts val="0"/>
              </a:spcAft>
              <a:buClr>
                <a:schemeClr val="dk1"/>
              </a:buClr>
              <a:buSzPts val="1500"/>
              <a:buFont typeface="Arial"/>
              <a:buNone/>
              <a:defRPr sz="1111" b="1"/>
            </a:lvl4pPr>
            <a:lvl5pPr marL="1693147" lvl="4" indent="-169314" algn="l">
              <a:lnSpc>
                <a:spcPct val="100000"/>
              </a:lnSpc>
              <a:spcBef>
                <a:spcPts val="222"/>
              </a:spcBef>
              <a:spcAft>
                <a:spcPts val="0"/>
              </a:spcAft>
              <a:buClr>
                <a:schemeClr val="dk1"/>
              </a:buClr>
              <a:buSzPts val="1500"/>
              <a:buFont typeface="Arial"/>
              <a:buNone/>
              <a:defRPr sz="1111" b="1"/>
            </a:lvl5pPr>
            <a:lvl6pPr marL="2031776" lvl="5" indent="-169314" algn="l">
              <a:lnSpc>
                <a:spcPct val="100000"/>
              </a:lnSpc>
              <a:spcBef>
                <a:spcPts val="222"/>
              </a:spcBef>
              <a:spcAft>
                <a:spcPts val="0"/>
              </a:spcAft>
              <a:buClr>
                <a:schemeClr val="dk1"/>
              </a:buClr>
              <a:buSzPts val="1500"/>
              <a:buFont typeface="Arial"/>
              <a:buNone/>
              <a:defRPr sz="1111" b="1"/>
            </a:lvl6pPr>
            <a:lvl7pPr marL="2370406" lvl="6" indent="-169314" algn="l">
              <a:lnSpc>
                <a:spcPct val="100000"/>
              </a:lnSpc>
              <a:spcBef>
                <a:spcPts val="222"/>
              </a:spcBef>
              <a:spcAft>
                <a:spcPts val="0"/>
              </a:spcAft>
              <a:buClr>
                <a:schemeClr val="dk1"/>
              </a:buClr>
              <a:buSzPts val="1500"/>
              <a:buFont typeface="Arial"/>
              <a:buNone/>
              <a:defRPr sz="1111" b="1"/>
            </a:lvl7pPr>
            <a:lvl8pPr marL="2709035" lvl="7" indent="-169314" algn="l">
              <a:lnSpc>
                <a:spcPct val="100000"/>
              </a:lnSpc>
              <a:spcBef>
                <a:spcPts val="222"/>
              </a:spcBef>
              <a:spcAft>
                <a:spcPts val="0"/>
              </a:spcAft>
              <a:buClr>
                <a:schemeClr val="dk1"/>
              </a:buClr>
              <a:buSzPts val="1500"/>
              <a:buFont typeface="Arial"/>
              <a:buNone/>
              <a:defRPr sz="1111" b="1"/>
            </a:lvl8pPr>
            <a:lvl9pPr marL="3047664" lvl="8" indent="-169314" algn="l">
              <a:lnSpc>
                <a:spcPct val="100000"/>
              </a:lnSpc>
              <a:spcBef>
                <a:spcPts val="222"/>
              </a:spcBef>
              <a:spcAft>
                <a:spcPts val="0"/>
              </a:spcAft>
              <a:buClr>
                <a:schemeClr val="dk1"/>
              </a:buClr>
              <a:buSzPts val="1500"/>
              <a:buFont typeface="Arial"/>
              <a:buNone/>
              <a:defRPr sz="1111" b="1"/>
            </a:lvl9pPr>
          </a:lstStyle>
          <a:p>
            <a:endParaRPr/>
          </a:p>
        </p:txBody>
      </p:sp>
      <p:sp>
        <p:nvSpPr>
          <p:cNvPr id="43" name="Google Shape;43;p7"/>
          <p:cNvSpPr txBox="1">
            <a:spLocks noGrp="1"/>
          </p:cNvSpPr>
          <p:nvPr>
            <p:ph type="body" idx="2"/>
          </p:nvPr>
        </p:nvSpPr>
        <p:spPr>
          <a:xfrm>
            <a:off x="1829029" y="10439400"/>
            <a:ext cx="16160667" cy="18965571"/>
          </a:xfrm>
          <a:prstGeom prst="rect">
            <a:avLst/>
          </a:prstGeom>
          <a:noFill/>
          <a:ln>
            <a:noFill/>
          </a:ln>
        </p:spPr>
        <p:txBody>
          <a:bodyPr spcFirstLastPara="1" wrap="square" lIns="554875" tIns="277450" rIns="554875" bIns="277450" anchor="t" anchorCtr="0">
            <a:noAutofit/>
          </a:bodyPr>
          <a:lstStyle>
            <a:lvl1pPr marL="338630" lvl="0" indent="-272785" algn="l">
              <a:lnSpc>
                <a:spcPct val="100000"/>
              </a:lnSpc>
              <a:spcBef>
                <a:spcPts val="296"/>
              </a:spcBef>
              <a:spcAft>
                <a:spcPts val="0"/>
              </a:spcAft>
              <a:buClr>
                <a:schemeClr val="dk1"/>
              </a:buClr>
              <a:buSzPts val="2200"/>
              <a:buFont typeface="Arial"/>
              <a:buChar char="•"/>
              <a:defRPr sz="1630"/>
            </a:lvl1pPr>
            <a:lvl2pPr marL="677259" lvl="1" indent="-258675" algn="l">
              <a:lnSpc>
                <a:spcPct val="100000"/>
              </a:lnSpc>
              <a:spcBef>
                <a:spcPts val="296"/>
              </a:spcBef>
              <a:spcAft>
                <a:spcPts val="0"/>
              </a:spcAft>
              <a:buClr>
                <a:schemeClr val="dk1"/>
              </a:buClr>
              <a:buSzPts val="1900"/>
              <a:buFont typeface="Arial"/>
              <a:buChar char="–"/>
              <a:defRPr sz="1407"/>
            </a:lvl2pPr>
            <a:lvl3pPr marL="1015888" lvl="2" indent="-249269" algn="l">
              <a:lnSpc>
                <a:spcPct val="100000"/>
              </a:lnSpc>
              <a:spcBef>
                <a:spcPts val="222"/>
              </a:spcBef>
              <a:spcAft>
                <a:spcPts val="0"/>
              </a:spcAft>
              <a:buClr>
                <a:schemeClr val="dk1"/>
              </a:buClr>
              <a:buSzPts val="1700"/>
              <a:buFont typeface="Arial"/>
              <a:buChar char="•"/>
              <a:defRPr sz="1259"/>
            </a:lvl3pPr>
            <a:lvl4pPr marL="1354517" lvl="3" indent="-239863" algn="l">
              <a:lnSpc>
                <a:spcPct val="100000"/>
              </a:lnSpc>
              <a:spcBef>
                <a:spcPts val="222"/>
              </a:spcBef>
              <a:spcAft>
                <a:spcPts val="0"/>
              </a:spcAft>
              <a:buClr>
                <a:schemeClr val="dk1"/>
              </a:buClr>
              <a:buSzPts val="1500"/>
              <a:buFont typeface="Arial"/>
              <a:buChar char="–"/>
              <a:defRPr sz="1111"/>
            </a:lvl4pPr>
            <a:lvl5pPr marL="1693147" lvl="4" indent="-239863" algn="l">
              <a:lnSpc>
                <a:spcPct val="100000"/>
              </a:lnSpc>
              <a:spcBef>
                <a:spcPts val="222"/>
              </a:spcBef>
              <a:spcAft>
                <a:spcPts val="0"/>
              </a:spcAft>
              <a:buClr>
                <a:schemeClr val="dk1"/>
              </a:buClr>
              <a:buSzPts val="1500"/>
              <a:buFont typeface="Arial"/>
              <a:buChar char="»"/>
              <a:defRPr sz="1111"/>
            </a:lvl5pPr>
            <a:lvl6pPr marL="2031776" lvl="5" indent="-239863" algn="l">
              <a:lnSpc>
                <a:spcPct val="100000"/>
              </a:lnSpc>
              <a:spcBef>
                <a:spcPts val="222"/>
              </a:spcBef>
              <a:spcAft>
                <a:spcPts val="0"/>
              </a:spcAft>
              <a:buClr>
                <a:schemeClr val="dk1"/>
              </a:buClr>
              <a:buSzPts val="1500"/>
              <a:buFont typeface="Arial"/>
              <a:buChar char="»"/>
              <a:defRPr sz="1111"/>
            </a:lvl6pPr>
            <a:lvl7pPr marL="2370406" lvl="6" indent="-239863" algn="l">
              <a:lnSpc>
                <a:spcPct val="100000"/>
              </a:lnSpc>
              <a:spcBef>
                <a:spcPts val="222"/>
              </a:spcBef>
              <a:spcAft>
                <a:spcPts val="0"/>
              </a:spcAft>
              <a:buClr>
                <a:schemeClr val="dk1"/>
              </a:buClr>
              <a:buSzPts val="1500"/>
              <a:buFont typeface="Arial"/>
              <a:buChar char="»"/>
              <a:defRPr sz="1111"/>
            </a:lvl7pPr>
            <a:lvl8pPr marL="2709035" lvl="7" indent="-239863" algn="l">
              <a:lnSpc>
                <a:spcPct val="100000"/>
              </a:lnSpc>
              <a:spcBef>
                <a:spcPts val="222"/>
              </a:spcBef>
              <a:spcAft>
                <a:spcPts val="0"/>
              </a:spcAft>
              <a:buClr>
                <a:schemeClr val="dk1"/>
              </a:buClr>
              <a:buSzPts val="1500"/>
              <a:buFont typeface="Arial"/>
              <a:buChar char="»"/>
              <a:defRPr sz="1111"/>
            </a:lvl8pPr>
            <a:lvl9pPr marL="3047664" lvl="8" indent="-239863" algn="l">
              <a:lnSpc>
                <a:spcPct val="100000"/>
              </a:lnSpc>
              <a:spcBef>
                <a:spcPts val="222"/>
              </a:spcBef>
              <a:spcAft>
                <a:spcPts val="0"/>
              </a:spcAft>
              <a:buClr>
                <a:schemeClr val="dk1"/>
              </a:buClr>
              <a:buSzPts val="1500"/>
              <a:buFont typeface="Arial"/>
              <a:buChar char="»"/>
              <a:defRPr sz="1111"/>
            </a:lvl9pPr>
          </a:lstStyle>
          <a:p>
            <a:endParaRPr/>
          </a:p>
        </p:txBody>
      </p:sp>
      <p:sp>
        <p:nvSpPr>
          <p:cNvPr id="44" name="Google Shape;44;p7"/>
          <p:cNvSpPr txBox="1">
            <a:spLocks noGrp="1"/>
          </p:cNvSpPr>
          <p:nvPr>
            <p:ph type="body" idx="3"/>
          </p:nvPr>
        </p:nvSpPr>
        <p:spPr>
          <a:xfrm>
            <a:off x="18580555" y="7368272"/>
            <a:ext cx="16166667" cy="3071057"/>
          </a:xfrm>
          <a:prstGeom prst="rect">
            <a:avLst/>
          </a:prstGeom>
          <a:noFill/>
          <a:ln>
            <a:noFill/>
          </a:ln>
        </p:spPr>
        <p:txBody>
          <a:bodyPr spcFirstLastPara="1" wrap="square" lIns="554875" tIns="277450" rIns="554875" bIns="277450" anchor="b" anchorCtr="0">
            <a:noAutofit/>
          </a:bodyPr>
          <a:lstStyle>
            <a:lvl1pPr marL="338630" lvl="0" indent="-169314" algn="l">
              <a:lnSpc>
                <a:spcPct val="100000"/>
              </a:lnSpc>
              <a:spcBef>
                <a:spcPts val="296"/>
              </a:spcBef>
              <a:spcAft>
                <a:spcPts val="0"/>
              </a:spcAft>
              <a:buClr>
                <a:schemeClr val="dk1"/>
              </a:buClr>
              <a:buSzPts val="2200"/>
              <a:buFont typeface="Arial"/>
              <a:buNone/>
              <a:defRPr sz="1630" b="1"/>
            </a:lvl1pPr>
            <a:lvl2pPr marL="677259" lvl="1" indent="-169314" algn="l">
              <a:lnSpc>
                <a:spcPct val="100000"/>
              </a:lnSpc>
              <a:spcBef>
                <a:spcPts val="296"/>
              </a:spcBef>
              <a:spcAft>
                <a:spcPts val="0"/>
              </a:spcAft>
              <a:buClr>
                <a:schemeClr val="dk1"/>
              </a:buClr>
              <a:buSzPts val="1900"/>
              <a:buFont typeface="Arial"/>
              <a:buNone/>
              <a:defRPr sz="1407" b="1"/>
            </a:lvl2pPr>
            <a:lvl3pPr marL="1015888" lvl="2" indent="-169314" algn="l">
              <a:lnSpc>
                <a:spcPct val="100000"/>
              </a:lnSpc>
              <a:spcBef>
                <a:spcPts val="222"/>
              </a:spcBef>
              <a:spcAft>
                <a:spcPts val="0"/>
              </a:spcAft>
              <a:buClr>
                <a:schemeClr val="dk1"/>
              </a:buClr>
              <a:buSzPts val="1700"/>
              <a:buFont typeface="Arial"/>
              <a:buNone/>
              <a:defRPr sz="1259" b="1"/>
            </a:lvl3pPr>
            <a:lvl4pPr marL="1354517" lvl="3" indent="-169314" algn="l">
              <a:lnSpc>
                <a:spcPct val="100000"/>
              </a:lnSpc>
              <a:spcBef>
                <a:spcPts val="222"/>
              </a:spcBef>
              <a:spcAft>
                <a:spcPts val="0"/>
              </a:spcAft>
              <a:buClr>
                <a:schemeClr val="dk1"/>
              </a:buClr>
              <a:buSzPts val="1500"/>
              <a:buFont typeface="Arial"/>
              <a:buNone/>
              <a:defRPr sz="1111" b="1"/>
            </a:lvl4pPr>
            <a:lvl5pPr marL="1693147" lvl="4" indent="-169314" algn="l">
              <a:lnSpc>
                <a:spcPct val="100000"/>
              </a:lnSpc>
              <a:spcBef>
                <a:spcPts val="222"/>
              </a:spcBef>
              <a:spcAft>
                <a:spcPts val="0"/>
              </a:spcAft>
              <a:buClr>
                <a:schemeClr val="dk1"/>
              </a:buClr>
              <a:buSzPts val="1500"/>
              <a:buFont typeface="Arial"/>
              <a:buNone/>
              <a:defRPr sz="1111" b="1"/>
            </a:lvl5pPr>
            <a:lvl6pPr marL="2031776" lvl="5" indent="-169314" algn="l">
              <a:lnSpc>
                <a:spcPct val="100000"/>
              </a:lnSpc>
              <a:spcBef>
                <a:spcPts val="222"/>
              </a:spcBef>
              <a:spcAft>
                <a:spcPts val="0"/>
              </a:spcAft>
              <a:buClr>
                <a:schemeClr val="dk1"/>
              </a:buClr>
              <a:buSzPts val="1500"/>
              <a:buFont typeface="Arial"/>
              <a:buNone/>
              <a:defRPr sz="1111" b="1"/>
            </a:lvl6pPr>
            <a:lvl7pPr marL="2370406" lvl="6" indent="-169314" algn="l">
              <a:lnSpc>
                <a:spcPct val="100000"/>
              </a:lnSpc>
              <a:spcBef>
                <a:spcPts val="222"/>
              </a:spcBef>
              <a:spcAft>
                <a:spcPts val="0"/>
              </a:spcAft>
              <a:buClr>
                <a:schemeClr val="dk1"/>
              </a:buClr>
              <a:buSzPts val="1500"/>
              <a:buFont typeface="Arial"/>
              <a:buNone/>
              <a:defRPr sz="1111" b="1"/>
            </a:lvl7pPr>
            <a:lvl8pPr marL="2709035" lvl="7" indent="-169314" algn="l">
              <a:lnSpc>
                <a:spcPct val="100000"/>
              </a:lnSpc>
              <a:spcBef>
                <a:spcPts val="222"/>
              </a:spcBef>
              <a:spcAft>
                <a:spcPts val="0"/>
              </a:spcAft>
              <a:buClr>
                <a:schemeClr val="dk1"/>
              </a:buClr>
              <a:buSzPts val="1500"/>
              <a:buFont typeface="Arial"/>
              <a:buNone/>
              <a:defRPr sz="1111" b="1"/>
            </a:lvl8pPr>
            <a:lvl9pPr marL="3047664" lvl="8" indent="-169314" algn="l">
              <a:lnSpc>
                <a:spcPct val="100000"/>
              </a:lnSpc>
              <a:spcBef>
                <a:spcPts val="222"/>
              </a:spcBef>
              <a:spcAft>
                <a:spcPts val="0"/>
              </a:spcAft>
              <a:buClr>
                <a:schemeClr val="dk1"/>
              </a:buClr>
              <a:buSzPts val="1500"/>
              <a:buFont typeface="Arial"/>
              <a:buNone/>
              <a:defRPr sz="1111" b="1"/>
            </a:lvl9pPr>
          </a:lstStyle>
          <a:p>
            <a:endParaRPr/>
          </a:p>
        </p:txBody>
      </p:sp>
      <p:sp>
        <p:nvSpPr>
          <p:cNvPr id="45" name="Google Shape;45;p7"/>
          <p:cNvSpPr txBox="1">
            <a:spLocks noGrp="1"/>
          </p:cNvSpPr>
          <p:nvPr>
            <p:ph type="body" idx="4"/>
          </p:nvPr>
        </p:nvSpPr>
        <p:spPr>
          <a:xfrm>
            <a:off x="18580555" y="10439400"/>
            <a:ext cx="16166667" cy="18965571"/>
          </a:xfrm>
          <a:prstGeom prst="rect">
            <a:avLst/>
          </a:prstGeom>
          <a:noFill/>
          <a:ln>
            <a:noFill/>
          </a:ln>
        </p:spPr>
        <p:txBody>
          <a:bodyPr spcFirstLastPara="1" wrap="square" lIns="554875" tIns="277450" rIns="554875" bIns="277450" anchor="t" anchorCtr="0">
            <a:noAutofit/>
          </a:bodyPr>
          <a:lstStyle>
            <a:lvl1pPr marL="338630" lvl="0" indent="-272785" algn="l">
              <a:lnSpc>
                <a:spcPct val="100000"/>
              </a:lnSpc>
              <a:spcBef>
                <a:spcPts val="296"/>
              </a:spcBef>
              <a:spcAft>
                <a:spcPts val="0"/>
              </a:spcAft>
              <a:buClr>
                <a:schemeClr val="dk1"/>
              </a:buClr>
              <a:buSzPts val="2200"/>
              <a:buFont typeface="Arial"/>
              <a:buChar char="•"/>
              <a:defRPr sz="1630"/>
            </a:lvl1pPr>
            <a:lvl2pPr marL="677259" lvl="1" indent="-258675" algn="l">
              <a:lnSpc>
                <a:spcPct val="100000"/>
              </a:lnSpc>
              <a:spcBef>
                <a:spcPts val="296"/>
              </a:spcBef>
              <a:spcAft>
                <a:spcPts val="0"/>
              </a:spcAft>
              <a:buClr>
                <a:schemeClr val="dk1"/>
              </a:buClr>
              <a:buSzPts val="1900"/>
              <a:buFont typeface="Arial"/>
              <a:buChar char="–"/>
              <a:defRPr sz="1407"/>
            </a:lvl2pPr>
            <a:lvl3pPr marL="1015888" lvl="2" indent="-249269" algn="l">
              <a:lnSpc>
                <a:spcPct val="100000"/>
              </a:lnSpc>
              <a:spcBef>
                <a:spcPts val="222"/>
              </a:spcBef>
              <a:spcAft>
                <a:spcPts val="0"/>
              </a:spcAft>
              <a:buClr>
                <a:schemeClr val="dk1"/>
              </a:buClr>
              <a:buSzPts val="1700"/>
              <a:buFont typeface="Arial"/>
              <a:buChar char="•"/>
              <a:defRPr sz="1259"/>
            </a:lvl3pPr>
            <a:lvl4pPr marL="1354517" lvl="3" indent="-239863" algn="l">
              <a:lnSpc>
                <a:spcPct val="100000"/>
              </a:lnSpc>
              <a:spcBef>
                <a:spcPts val="222"/>
              </a:spcBef>
              <a:spcAft>
                <a:spcPts val="0"/>
              </a:spcAft>
              <a:buClr>
                <a:schemeClr val="dk1"/>
              </a:buClr>
              <a:buSzPts val="1500"/>
              <a:buFont typeface="Arial"/>
              <a:buChar char="–"/>
              <a:defRPr sz="1111"/>
            </a:lvl4pPr>
            <a:lvl5pPr marL="1693147" lvl="4" indent="-239863" algn="l">
              <a:lnSpc>
                <a:spcPct val="100000"/>
              </a:lnSpc>
              <a:spcBef>
                <a:spcPts val="222"/>
              </a:spcBef>
              <a:spcAft>
                <a:spcPts val="0"/>
              </a:spcAft>
              <a:buClr>
                <a:schemeClr val="dk1"/>
              </a:buClr>
              <a:buSzPts val="1500"/>
              <a:buFont typeface="Arial"/>
              <a:buChar char="»"/>
              <a:defRPr sz="1111"/>
            </a:lvl5pPr>
            <a:lvl6pPr marL="2031776" lvl="5" indent="-239863" algn="l">
              <a:lnSpc>
                <a:spcPct val="100000"/>
              </a:lnSpc>
              <a:spcBef>
                <a:spcPts val="222"/>
              </a:spcBef>
              <a:spcAft>
                <a:spcPts val="0"/>
              </a:spcAft>
              <a:buClr>
                <a:schemeClr val="dk1"/>
              </a:buClr>
              <a:buSzPts val="1500"/>
              <a:buFont typeface="Arial"/>
              <a:buChar char="»"/>
              <a:defRPr sz="1111"/>
            </a:lvl6pPr>
            <a:lvl7pPr marL="2370406" lvl="6" indent="-239863" algn="l">
              <a:lnSpc>
                <a:spcPct val="100000"/>
              </a:lnSpc>
              <a:spcBef>
                <a:spcPts val="222"/>
              </a:spcBef>
              <a:spcAft>
                <a:spcPts val="0"/>
              </a:spcAft>
              <a:buClr>
                <a:schemeClr val="dk1"/>
              </a:buClr>
              <a:buSzPts val="1500"/>
              <a:buFont typeface="Arial"/>
              <a:buChar char="»"/>
              <a:defRPr sz="1111"/>
            </a:lvl7pPr>
            <a:lvl8pPr marL="2709035" lvl="7" indent="-239863" algn="l">
              <a:lnSpc>
                <a:spcPct val="100000"/>
              </a:lnSpc>
              <a:spcBef>
                <a:spcPts val="222"/>
              </a:spcBef>
              <a:spcAft>
                <a:spcPts val="0"/>
              </a:spcAft>
              <a:buClr>
                <a:schemeClr val="dk1"/>
              </a:buClr>
              <a:buSzPts val="1500"/>
              <a:buFont typeface="Arial"/>
              <a:buChar char="»"/>
              <a:defRPr sz="1111"/>
            </a:lvl8pPr>
            <a:lvl9pPr marL="3047664" lvl="8" indent="-239863" algn="l">
              <a:lnSpc>
                <a:spcPct val="100000"/>
              </a:lnSpc>
              <a:spcBef>
                <a:spcPts val="222"/>
              </a:spcBef>
              <a:spcAft>
                <a:spcPts val="0"/>
              </a:spcAft>
              <a:buClr>
                <a:schemeClr val="dk1"/>
              </a:buClr>
              <a:buSzPts val="1500"/>
              <a:buFont typeface="Arial"/>
              <a:buChar char="»"/>
              <a:defRPr sz="1111"/>
            </a:lvl9pPr>
          </a:lstStyle>
          <a:p>
            <a:endParaRPr/>
          </a:p>
        </p:txBody>
      </p:sp>
      <p:sp>
        <p:nvSpPr>
          <p:cNvPr id="46" name="Google Shape;46;p7"/>
          <p:cNvSpPr txBox="1">
            <a:spLocks noGrp="1"/>
          </p:cNvSpPr>
          <p:nvPr>
            <p:ph type="dt" idx="10"/>
          </p:nvPr>
        </p:nvSpPr>
        <p:spPr>
          <a:xfrm>
            <a:off x="2742973" y="29992870"/>
            <a:ext cx="7620000" cy="2193429"/>
          </a:xfrm>
          <a:prstGeom prst="rect">
            <a:avLst/>
          </a:prstGeom>
          <a:noFill/>
          <a:ln>
            <a:noFill/>
          </a:ln>
        </p:spPr>
        <p:txBody>
          <a:bodyPr spcFirstLastPara="1" wrap="square" lIns="554875" tIns="277450" rIns="554875" bIns="277450" anchor="t" anchorCtr="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7" name="Google Shape;47;p7"/>
          <p:cNvSpPr txBox="1">
            <a:spLocks noGrp="1"/>
          </p:cNvSpPr>
          <p:nvPr>
            <p:ph type="ftr" idx="11"/>
          </p:nvPr>
        </p:nvSpPr>
        <p:spPr>
          <a:xfrm>
            <a:off x="12497029" y="29992870"/>
            <a:ext cx="11582000" cy="2193429"/>
          </a:xfrm>
          <a:prstGeom prst="rect">
            <a:avLst/>
          </a:prstGeom>
          <a:noFill/>
          <a:ln>
            <a:noFill/>
          </a:ln>
        </p:spPr>
        <p:txBody>
          <a:bodyPr spcFirstLastPara="1" wrap="square" lIns="554875" tIns="277450" rIns="554875" bIns="277450" anchor="t" anchorCtr="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8" name="Google Shape;48;p7"/>
          <p:cNvSpPr txBox="1">
            <a:spLocks noGrp="1"/>
          </p:cNvSpPr>
          <p:nvPr>
            <p:ph type="sldNum" idx="12"/>
          </p:nvPr>
        </p:nvSpPr>
        <p:spPr>
          <a:xfrm>
            <a:off x="26213027" y="29992870"/>
            <a:ext cx="7620000" cy="2193429"/>
          </a:xfrm>
          <a:prstGeom prst="rect">
            <a:avLst/>
          </a:prstGeom>
          <a:noFill/>
          <a:ln>
            <a:noFill/>
          </a:ln>
        </p:spPr>
        <p:txBody>
          <a:bodyPr spcFirstLastPara="1" wrap="square" lIns="554875" tIns="277450" rIns="554875" bIns="277450" anchor="t" anchorCtr="0">
            <a:noAutofit/>
          </a:bodyPr>
          <a:lstStyle>
            <a:lvl1pPr marL="0" marR="0" lvl="0"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2742976" y="2925537"/>
            <a:ext cx="31090000" cy="5486400"/>
          </a:xfrm>
          <a:prstGeom prst="rect">
            <a:avLst/>
          </a:prstGeom>
          <a:noFill/>
          <a:ln>
            <a:noFill/>
          </a:ln>
        </p:spPr>
        <p:txBody>
          <a:bodyPr spcFirstLastPara="1" wrap="square" lIns="554875" tIns="277450" rIns="554875" bIns="277450"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51" name="Google Shape;51;p8"/>
          <p:cNvSpPr txBox="1">
            <a:spLocks noGrp="1"/>
          </p:cNvSpPr>
          <p:nvPr>
            <p:ph type="dt" idx="10"/>
          </p:nvPr>
        </p:nvSpPr>
        <p:spPr>
          <a:xfrm>
            <a:off x="2742973" y="29992870"/>
            <a:ext cx="7620000" cy="2193429"/>
          </a:xfrm>
          <a:prstGeom prst="rect">
            <a:avLst/>
          </a:prstGeom>
          <a:noFill/>
          <a:ln>
            <a:noFill/>
          </a:ln>
        </p:spPr>
        <p:txBody>
          <a:bodyPr spcFirstLastPara="1" wrap="square" lIns="554875" tIns="277450" rIns="554875" bIns="277450" anchor="t" anchorCtr="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2" name="Google Shape;52;p8"/>
          <p:cNvSpPr txBox="1">
            <a:spLocks noGrp="1"/>
          </p:cNvSpPr>
          <p:nvPr>
            <p:ph type="ftr" idx="11"/>
          </p:nvPr>
        </p:nvSpPr>
        <p:spPr>
          <a:xfrm>
            <a:off x="12497029" y="29992870"/>
            <a:ext cx="11582000" cy="2193429"/>
          </a:xfrm>
          <a:prstGeom prst="rect">
            <a:avLst/>
          </a:prstGeom>
          <a:noFill/>
          <a:ln>
            <a:noFill/>
          </a:ln>
        </p:spPr>
        <p:txBody>
          <a:bodyPr spcFirstLastPara="1" wrap="square" lIns="554875" tIns="277450" rIns="554875" bIns="277450" anchor="t" anchorCtr="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3" name="Google Shape;53;p8"/>
          <p:cNvSpPr txBox="1">
            <a:spLocks noGrp="1"/>
          </p:cNvSpPr>
          <p:nvPr>
            <p:ph type="sldNum" idx="12"/>
          </p:nvPr>
        </p:nvSpPr>
        <p:spPr>
          <a:xfrm>
            <a:off x="26213027" y="29992870"/>
            <a:ext cx="7620000" cy="2193429"/>
          </a:xfrm>
          <a:prstGeom prst="rect">
            <a:avLst/>
          </a:prstGeom>
          <a:noFill/>
          <a:ln>
            <a:noFill/>
          </a:ln>
        </p:spPr>
        <p:txBody>
          <a:bodyPr spcFirstLastPara="1" wrap="square" lIns="554875" tIns="277450" rIns="554875" bIns="277450" anchor="t" anchorCtr="0">
            <a:noAutofit/>
          </a:bodyPr>
          <a:lstStyle>
            <a:lvl1pPr marL="0" marR="0" lvl="0"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9"/>
          <p:cNvSpPr txBox="1">
            <a:spLocks noGrp="1"/>
          </p:cNvSpPr>
          <p:nvPr>
            <p:ph type="dt" idx="10"/>
          </p:nvPr>
        </p:nvSpPr>
        <p:spPr>
          <a:xfrm>
            <a:off x="2742973" y="29992870"/>
            <a:ext cx="7620000" cy="2193429"/>
          </a:xfrm>
          <a:prstGeom prst="rect">
            <a:avLst/>
          </a:prstGeom>
          <a:noFill/>
          <a:ln>
            <a:noFill/>
          </a:ln>
        </p:spPr>
        <p:txBody>
          <a:bodyPr spcFirstLastPara="1" wrap="square" lIns="554875" tIns="277450" rIns="554875" bIns="277450" anchor="t" anchorCtr="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6" name="Google Shape;56;p9"/>
          <p:cNvSpPr txBox="1">
            <a:spLocks noGrp="1"/>
          </p:cNvSpPr>
          <p:nvPr>
            <p:ph type="ftr" idx="11"/>
          </p:nvPr>
        </p:nvSpPr>
        <p:spPr>
          <a:xfrm>
            <a:off x="12497029" y="29992870"/>
            <a:ext cx="11582000" cy="2193429"/>
          </a:xfrm>
          <a:prstGeom prst="rect">
            <a:avLst/>
          </a:prstGeom>
          <a:noFill/>
          <a:ln>
            <a:noFill/>
          </a:ln>
        </p:spPr>
        <p:txBody>
          <a:bodyPr spcFirstLastPara="1" wrap="square" lIns="554875" tIns="277450" rIns="554875" bIns="277450" anchor="t" anchorCtr="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7" name="Google Shape;57;p9"/>
          <p:cNvSpPr txBox="1">
            <a:spLocks noGrp="1"/>
          </p:cNvSpPr>
          <p:nvPr>
            <p:ph type="sldNum" idx="12"/>
          </p:nvPr>
        </p:nvSpPr>
        <p:spPr>
          <a:xfrm>
            <a:off x="26213027" y="29992870"/>
            <a:ext cx="7620000" cy="2193429"/>
          </a:xfrm>
          <a:prstGeom prst="rect">
            <a:avLst/>
          </a:prstGeom>
          <a:noFill/>
          <a:ln>
            <a:noFill/>
          </a:ln>
        </p:spPr>
        <p:txBody>
          <a:bodyPr spcFirstLastPara="1" wrap="square" lIns="554875" tIns="277450" rIns="554875" bIns="277450" anchor="t" anchorCtr="0">
            <a:noAutofit/>
          </a:bodyPr>
          <a:lstStyle>
            <a:lvl1pPr marL="0" marR="0" lvl="0"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1829031" y="1310371"/>
            <a:ext cx="12033333" cy="5577686"/>
          </a:xfrm>
          <a:prstGeom prst="rect">
            <a:avLst/>
          </a:prstGeom>
          <a:noFill/>
          <a:ln>
            <a:noFill/>
          </a:ln>
        </p:spPr>
        <p:txBody>
          <a:bodyPr spcFirstLastPara="1" wrap="square" lIns="554875" tIns="277450" rIns="554875" bIns="277450" anchor="b" anchorCtr="0">
            <a:noAutofit/>
          </a:bodyPr>
          <a:lstStyle>
            <a:lvl1pPr lvl="0" algn="l">
              <a:lnSpc>
                <a:spcPct val="100000"/>
              </a:lnSpc>
              <a:spcBef>
                <a:spcPts val="0"/>
              </a:spcBef>
              <a:spcAft>
                <a:spcPts val="0"/>
              </a:spcAft>
              <a:buSzPts val="1500"/>
              <a:buNone/>
              <a:defRPr sz="1407" b="1"/>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60" name="Google Shape;60;p10"/>
          <p:cNvSpPr txBox="1">
            <a:spLocks noGrp="1"/>
          </p:cNvSpPr>
          <p:nvPr>
            <p:ph type="body" idx="1"/>
          </p:nvPr>
        </p:nvSpPr>
        <p:spPr>
          <a:xfrm>
            <a:off x="14299973" y="1310373"/>
            <a:ext cx="20447111" cy="28094657"/>
          </a:xfrm>
          <a:prstGeom prst="rect">
            <a:avLst/>
          </a:prstGeom>
          <a:noFill/>
          <a:ln>
            <a:noFill/>
          </a:ln>
        </p:spPr>
        <p:txBody>
          <a:bodyPr spcFirstLastPara="1" wrap="square" lIns="554875" tIns="277450" rIns="554875" bIns="277450" anchor="t" anchorCtr="0">
            <a:noAutofit/>
          </a:bodyPr>
          <a:lstStyle>
            <a:lvl1pPr marL="338630" lvl="0" indent="-310410" algn="l">
              <a:lnSpc>
                <a:spcPct val="100000"/>
              </a:lnSpc>
              <a:spcBef>
                <a:spcPts val="444"/>
              </a:spcBef>
              <a:spcAft>
                <a:spcPts val="0"/>
              </a:spcAft>
              <a:buClr>
                <a:schemeClr val="dk1"/>
              </a:buClr>
              <a:buSzPts val="3000"/>
              <a:buFont typeface="Arial"/>
              <a:buChar char="•"/>
              <a:defRPr sz="2222"/>
            </a:lvl1pPr>
            <a:lvl2pPr marL="677259" lvl="1" indent="-291598" algn="l">
              <a:lnSpc>
                <a:spcPct val="100000"/>
              </a:lnSpc>
              <a:spcBef>
                <a:spcPts val="370"/>
              </a:spcBef>
              <a:spcAft>
                <a:spcPts val="0"/>
              </a:spcAft>
              <a:buClr>
                <a:schemeClr val="dk1"/>
              </a:buClr>
              <a:buSzPts val="2600"/>
              <a:buFont typeface="Arial"/>
              <a:buChar char="–"/>
              <a:defRPr sz="1926"/>
            </a:lvl2pPr>
            <a:lvl3pPr marL="1015888" lvl="2" indent="-272785" algn="l">
              <a:lnSpc>
                <a:spcPct val="100000"/>
              </a:lnSpc>
              <a:spcBef>
                <a:spcPts val="296"/>
              </a:spcBef>
              <a:spcAft>
                <a:spcPts val="0"/>
              </a:spcAft>
              <a:buClr>
                <a:schemeClr val="dk1"/>
              </a:buClr>
              <a:buSzPts val="2200"/>
              <a:buFont typeface="Arial"/>
              <a:buChar char="•"/>
              <a:defRPr sz="1630"/>
            </a:lvl3pPr>
            <a:lvl4pPr marL="1354517" lvl="3" indent="-258675" algn="l">
              <a:lnSpc>
                <a:spcPct val="100000"/>
              </a:lnSpc>
              <a:spcBef>
                <a:spcPts val="296"/>
              </a:spcBef>
              <a:spcAft>
                <a:spcPts val="0"/>
              </a:spcAft>
              <a:buClr>
                <a:schemeClr val="dk1"/>
              </a:buClr>
              <a:buSzPts val="1900"/>
              <a:buFont typeface="Arial"/>
              <a:buChar char="–"/>
              <a:defRPr sz="1407"/>
            </a:lvl4pPr>
            <a:lvl5pPr marL="1693147" lvl="4" indent="-258675" algn="l">
              <a:lnSpc>
                <a:spcPct val="100000"/>
              </a:lnSpc>
              <a:spcBef>
                <a:spcPts val="296"/>
              </a:spcBef>
              <a:spcAft>
                <a:spcPts val="0"/>
              </a:spcAft>
              <a:buClr>
                <a:schemeClr val="dk1"/>
              </a:buClr>
              <a:buSzPts val="1900"/>
              <a:buFont typeface="Arial"/>
              <a:buChar char="»"/>
              <a:defRPr sz="1407"/>
            </a:lvl5pPr>
            <a:lvl6pPr marL="2031776" lvl="5" indent="-258675" algn="l">
              <a:lnSpc>
                <a:spcPct val="100000"/>
              </a:lnSpc>
              <a:spcBef>
                <a:spcPts val="296"/>
              </a:spcBef>
              <a:spcAft>
                <a:spcPts val="0"/>
              </a:spcAft>
              <a:buClr>
                <a:schemeClr val="dk1"/>
              </a:buClr>
              <a:buSzPts val="1900"/>
              <a:buFont typeface="Arial"/>
              <a:buChar char="»"/>
              <a:defRPr sz="1407"/>
            </a:lvl6pPr>
            <a:lvl7pPr marL="2370406" lvl="6" indent="-258675" algn="l">
              <a:lnSpc>
                <a:spcPct val="100000"/>
              </a:lnSpc>
              <a:spcBef>
                <a:spcPts val="296"/>
              </a:spcBef>
              <a:spcAft>
                <a:spcPts val="0"/>
              </a:spcAft>
              <a:buClr>
                <a:schemeClr val="dk1"/>
              </a:buClr>
              <a:buSzPts val="1900"/>
              <a:buFont typeface="Arial"/>
              <a:buChar char="»"/>
              <a:defRPr sz="1407"/>
            </a:lvl7pPr>
            <a:lvl8pPr marL="2709035" lvl="7" indent="-258675" algn="l">
              <a:lnSpc>
                <a:spcPct val="100000"/>
              </a:lnSpc>
              <a:spcBef>
                <a:spcPts val="296"/>
              </a:spcBef>
              <a:spcAft>
                <a:spcPts val="0"/>
              </a:spcAft>
              <a:buClr>
                <a:schemeClr val="dk1"/>
              </a:buClr>
              <a:buSzPts val="1900"/>
              <a:buFont typeface="Arial"/>
              <a:buChar char="»"/>
              <a:defRPr sz="1407"/>
            </a:lvl8pPr>
            <a:lvl9pPr marL="3047664" lvl="8" indent="-258675" algn="l">
              <a:lnSpc>
                <a:spcPct val="100000"/>
              </a:lnSpc>
              <a:spcBef>
                <a:spcPts val="296"/>
              </a:spcBef>
              <a:spcAft>
                <a:spcPts val="0"/>
              </a:spcAft>
              <a:buClr>
                <a:schemeClr val="dk1"/>
              </a:buClr>
              <a:buSzPts val="1900"/>
              <a:buFont typeface="Arial"/>
              <a:buChar char="»"/>
              <a:defRPr sz="1407"/>
            </a:lvl9pPr>
          </a:lstStyle>
          <a:p>
            <a:endParaRPr/>
          </a:p>
        </p:txBody>
      </p:sp>
      <p:sp>
        <p:nvSpPr>
          <p:cNvPr id="61" name="Google Shape;61;p10"/>
          <p:cNvSpPr txBox="1">
            <a:spLocks noGrp="1"/>
          </p:cNvSpPr>
          <p:nvPr>
            <p:ph type="body" idx="2"/>
          </p:nvPr>
        </p:nvSpPr>
        <p:spPr>
          <a:xfrm>
            <a:off x="1829031" y="6887935"/>
            <a:ext cx="12033333" cy="22517229"/>
          </a:xfrm>
          <a:prstGeom prst="rect">
            <a:avLst/>
          </a:prstGeom>
          <a:noFill/>
          <a:ln>
            <a:noFill/>
          </a:ln>
        </p:spPr>
        <p:txBody>
          <a:bodyPr spcFirstLastPara="1" wrap="square" lIns="554875" tIns="277450" rIns="554875" bIns="277450" anchor="t" anchorCtr="0">
            <a:noAutofit/>
          </a:bodyPr>
          <a:lstStyle>
            <a:lvl1pPr marL="338630" lvl="0" indent="-169314" algn="l">
              <a:lnSpc>
                <a:spcPct val="100000"/>
              </a:lnSpc>
              <a:spcBef>
                <a:spcPts val="222"/>
              </a:spcBef>
              <a:spcAft>
                <a:spcPts val="0"/>
              </a:spcAft>
              <a:buClr>
                <a:schemeClr val="dk1"/>
              </a:buClr>
              <a:buSzPts val="1300"/>
              <a:buFont typeface="Arial"/>
              <a:buNone/>
              <a:defRPr sz="963"/>
            </a:lvl1pPr>
            <a:lvl2pPr marL="677259" lvl="1" indent="-169314" algn="l">
              <a:lnSpc>
                <a:spcPct val="100000"/>
              </a:lnSpc>
              <a:spcBef>
                <a:spcPts val="148"/>
              </a:spcBef>
              <a:spcAft>
                <a:spcPts val="0"/>
              </a:spcAft>
              <a:buClr>
                <a:schemeClr val="dk1"/>
              </a:buClr>
              <a:buSzPts val="1100"/>
              <a:buFont typeface="Arial"/>
              <a:buNone/>
              <a:defRPr sz="815"/>
            </a:lvl2pPr>
            <a:lvl3pPr marL="1015888" lvl="2" indent="-169314" algn="l">
              <a:lnSpc>
                <a:spcPct val="100000"/>
              </a:lnSpc>
              <a:spcBef>
                <a:spcPts val="148"/>
              </a:spcBef>
              <a:spcAft>
                <a:spcPts val="0"/>
              </a:spcAft>
              <a:buClr>
                <a:schemeClr val="dk1"/>
              </a:buClr>
              <a:buSzPts val="900"/>
              <a:buFont typeface="Arial"/>
              <a:buNone/>
              <a:defRPr sz="667"/>
            </a:lvl3pPr>
            <a:lvl4pPr marL="1354517" lvl="3" indent="-169314" algn="l">
              <a:lnSpc>
                <a:spcPct val="100000"/>
              </a:lnSpc>
              <a:spcBef>
                <a:spcPts val="148"/>
              </a:spcBef>
              <a:spcAft>
                <a:spcPts val="0"/>
              </a:spcAft>
              <a:buClr>
                <a:schemeClr val="dk1"/>
              </a:buClr>
              <a:buSzPts val="800"/>
              <a:buFont typeface="Arial"/>
              <a:buNone/>
              <a:defRPr sz="593"/>
            </a:lvl4pPr>
            <a:lvl5pPr marL="1693147" lvl="4" indent="-169314" algn="l">
              <a:lnSpc>
                <a:spcPct val="100000"/>
              </a:lnSpc>
              <a:spcBef>
                <a:spcPts val="148"/>
              </a:spcBef>
              <a:spcAft>
                <a:spcPts val="0"/>
              </a:spcAft>
              <a:buClr>
                <a:schemeClr val="dk1"/>
              </a:buClr>
              <a:buSzPts val="800"/>
              <a:buFont typeface="Arial"/>
              <a:buNone/>
              <a:defRPr sz="593"/>
            </a:lvl5pPr>
            <a:lvl6pPr marL="2031776" lvl="5" indent="-169314" algn="l">
              <a:lnSpc>
                <a:spcPct val="100000"/>
              </a:lnSpc>
              <a:spcBef>
                <a:spcPts val="148"/>
              </a:spcBef>
              <a:spcAft>
                <a:spcPts val="0"/>
              </a:spcAft>
              <a:buClr>
                <a:schemeClr val="dk1"/>
              </a:buClr>
              <a:buSzPts val="800"/>
              <a:buFont typeface="Arial"/>
              <a:buNone/>
              <a:defRPr sz="593"/>
            </a:lvl6pPr>
            <a:lvl7pPr marL="2370406" lvl="6" indent="-169314" algn="l">
              <a:lnSpc>
                <a:spcPct val="100000"/>
              </a:lnSpc>
              <a:spcBef>
                <a:spcPts val="148"/>
              </a:spcBef>
              <a:spcAft>
                <a:spcPts val="0"/>
              </a:spcAft>
              <a:buClr>
                <a:schemeClr val="dk1"/>
              </a:buClr>
              <a:buSzPts val="800"/>
              <a:buFont typeface="Arial"/>
              <a:buNone/>
              <a:defRPr sz="593"/>
            </a:lvl7pPr>
            <a:lvl8pPr marL="2709035" lvl="7" indent="-169314" algn="l">
              <a:lnSpc>
                <a:spcPct val="100000"/>
              </a:lnSpc>
              <a:spcBef>
                <a:spcPts val="148"/>
              </a:spcBef>
              <a:spcAft>
                <a:spcPts val="0"/>
              </a:spcAft>
              <a:buClr>
                <a:schemeClr val="dk1"/>
              </a:buClr>
              <a:buSzPts val="800"/>
              <a:buFont typeface="Arial"/>
              <a:buNone/>
              <a:defRPr sz="593"/>
            </a:lvl8pPr>
            <a:lvl9pPr marL="3047664" lvl="8" indent="-169314" algn="l">
              <a:lnSpc>
                <a:spcPct val="100000"/>
              </a:lnSpc>
              <a:spcBef>
                <a:spcPts val="148"/>
              </a:spcBef>
              <a:spcAft>
                <a:spcPts val="0"/>
              </a:spcAft>
              <a:buClr>
                <a:schemeClr val="dk1"/>
              </a:buClr>
              <a:buSzPts val="800"/>
              <a:buFont typeface="Arial"/>
              <a:buNone/>
              <a:defRPr sz="593"/>
            </a:lvl9pPr>
          </a:lstStyle>
          <a:p>
            <a:endParaRPr/>
          </a:p>
        </p:txBody>
      </p:sp>
      <p:sp>
        <p:nvSpPr>
          <p:cNvPr id="62" name="Google Shape;62;p10"/>
          <p:cNvSpPr txBox="1">
            <a:spLocks noGrp="1"/>
          </p:cNvSpPr>
          <p:nvPr>
            <p:ph type="dt" idx="10"/>
          </p:nvPr>
        </p:nvSpPr>
        <p:spPr>
          <a:xfrm>
            <a:off x="2742973" y="29992870"/>
            <a:ext cx="7620000" cy="2193429"/>
          </a:xfrm>
          <a:prstGeom prst="rect">
            <a:avLst/>
          </a:prstGeom>
          <a:noFill/>
          <a:ln>
            <a:noFill/>
          </a:ln>
        </p:spPr>
        <p:txBody>
          <a:bodyPr spcFirstLastPara="1" wrap="square" lIns="554875" tIns="277450" rIns="554875" bIns="277450" anchor="t" anchorCtr="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63" name="Google Shape;63;p10"/>
          <p:cNvSpPr txBox="1">
            <a:spLocks noGrp="1"/>
          </p:cNvSpPr>
          <p:nvPr>
            <p:ph type="ftr" idx="11"/>
          </p:nvPr>
        </p:nvSpPr>
        <p:spPr>
          <a:xfrm>
            <a:off x="12497029" y="29992870"/>
            <a:ext cx="11582000" cy="2193429"/>
          </a:xfrm>
          <a:prstGeom prst="rect">
            <a:avLst/>
          </a:prstGeom>
          <a:noFill/>
          <a:ln>
            <a:noFill/>
          </a:ln>
        </p:spPr>
        <p:txBody>
          <a:bodyPr spcFirstLastPara="1" wrap="square" lIns="554875" tIns="277450" rIns="554875" bIns="277450" anchor="t" anchorCtr="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64" name="Google Shape;64;p10"/>
          <p:cNvSpPr txBox="1">
            <a:spLocks noGrp="1"/>
          </p:cNvSpPr>
          <p:nvPr>
            <p:ph type="sldNum" idx="12"/>
          </p:nvPr>
        </p:nvSpPr>
        <p:spPr>
          <a:xfrm>
            <a:off x="26213027" y="29992870"/>
            <a:ext cx="7620000" cy="2193429"/>
          </a:xfrm>
          <a:prstGeom prst="rect">
            <a:avLst/>
          </a:prstGeom>
          <a:noFill/>
          <a:ln>
            <a:noFill/>
          </a:ln>
        </p:spPr>
        <p:txBody>
          <a:bodyPr spcFirstLastPara="1" wrap="square" lIns="554875" tIns="277450" rIns="554875" bIns="277450" anchor="t" anchorCtr="0">
            <a:noAutofit/>
          </a:bodyPr>
          <a:lstStyle>
            <a:lvl1pPr marL="0" marR="0" lvl="0"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7168699" y="23042337"/>
            <a:ext cx="21946000" cy="2721343"/>
          </a:xfrm>
          <a:prstGeom prst="rect">
            <a:avLst/>
          </a:prstGeom>
          <a:noFill/>
          <a:ln>
            <a:noFill/>
          </a:ln>
        </p:spPr>
        <p:txBody>
          <a:bodyPr spcFirstLastPara="1" wrap="square" lIns="554875" tIns="277450" rIns="554875" bIns="277450" anchor="b" anchorCtr="0">
            <a:noAutofit/>
          </a:bodyPr>
          <a:lstStyle>
            <a:lvl1pPr lvl="0" algn="l">
              <a:lnSpc>
                <a:spcPct val="100000"/>
              </a:lnSpc>
              <a:spcBef>
                <a:spcPts val="0"/>
              </a:spcBef>
              <a:spcAft>
                <a:spcPts val="0"/>
              </a:spcAft>
              <a:buSzPts val="1500"/>
              <a:buNone/>
              <a:defRPr sz="1407" b="1"/>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67" name="Google Shape;67;p11"/>
          <p:cNvSpPr>
            <a:spLocks noGrp="1"/>
          </p:cNvSpPr>
          <p:nvPr>
            <p:ph type="pic" idx="2"/>
          </p:nvPr>
        </p:nvSpPr>
        <p:spPr>
          <a:xfrm>
            <a:off x="7168699" y="2941867"/>
            <a:ext cx="21946000" cy="19750886"/>
          </a:xfrm>
          <a:prstGeom prst="rect">
            <a:avLst/>
          </a:prstGeom>
          <a:noFill/>
          <a:ln>
            <a:noFill/>
          </a:ln>
        </p:spPr>
      </p:sp>
      <p:sp>
        <p:nvSpPr>
          <p:cNvPr id="68" name="Google Shape;68;p11"/>
          <p:cNvSpPr txBox="1">
            <a:spLocks noGrp="1"/>
          </p:cNvSpPr>
          <p:nvPr>
            <p:ph type="body" idx="1"/>
          </p:nvPr>
        </p:nvSpPr>
        <p:spPr>
          <a:xfrm>
            <a:off x="7168699" y="25763770"/>
            <a:ext cx="21946000" cy="3863057"/>
          </a:xfrm>
          <a:prstGeom prst="rect">
            <a:avLst/>
          </a:prstGeom>
          <a:noFill/>
          <a:ln>
            <a:noFill/>
          </a:ln>
        </p:spPr>
        <p:txBody>
          <a:bodyPr spcFirstLastPara="1" wrap="square" lIns="554875" tIns="277450" rIns="554875" bIns="277450" anchor="t" anchorCtr="0">
            <a:noAutofit/>
          </a:bodyPr>
          <a:lstStyle>
            <a:lvl1pPr marL="338630" lvl="0" indent="-169314" algn="l">
              <a:lnSpc>
                <a:spcPct val="100000"/>
              </a:lnSpc>
              <a:spcBef>
                <a:spcPts val="222"/>
              </a:spcBef>
              <a:spcAft>
                <a:spcPts val="0"/>
              </a:spcAft>
              <a:buClr>
                <a:schemeClr val="dk1"/>
              </a:buClr>
              <a:buSzPts val="1300"/>
              <a:buFont typeface="Arial"/>
              <a:buNone/>
              <a:defRPr sz="963"/>
            </a:lvl1pPr>
            <a:lvl2pPr marL="677259" lvl="1" indent="-169314" algn="l">
              <a:lnSpc>
                <a:spcPct val="100000"/>
              </a:lnSpc>
              <a:spcBef>
                <a:spcPts val="148"/>
              </a:spcBef>
              <a:spcAft>
                <a:spcPts val="0"/>
              </a:spcAft>
              <a:buClr>
                <a:schemeClr val="dk1"/>
              </a:buClr>
              <a:buSzPts val="1100"/>
              <a:buFont typeface="Arial"/>
              <a:buNone/>
              <a:defRPr sz="815"/>
            </a:lvl2pPr>
            <a:lvl3pPr marL="1015888" lvl="2" indent="-169314" algn="l">
              <a:lnSpc>
                <a:spcPct val="100000"/>
              </a:lnSpc>
              <a:spcBef>
                <a:spcPts val="148"/>
              </a:spcBef>
              <a:spcAft>
                <a:spcPts val="0"/>
              </a:spcAft>
              <a:buClr>
                <a:schemeClr val="dk1"/>
              </a:buClr>
              <a:buSzPts val="900"/>
              <a:buFont typeface="Arial"/>
              <a:buNone/>
              <a:defRPr sz="667"/>
            </a:lvl3pPr>
            <a:lvl4pPr marL="1354517" lvl="3" indent="-169314" algn="l">
              <a:lnSpc>
                <a:spcPct val="100000"/>
              </a:lnSpc>
              <a:spcBef>
                <a:spcPts val="148"/>
              </a:spcBef>
              <a:spcAft>
                <a:spcPts val="0"/>
              </a:spcAft>
              <a:buClr>
                <a:schemeClr val="dk1"/>
              </a:buClr>
              <a:buSzPts val="800"/>
              <a:buFont typeface="Arial"/>
              <a:buNone/>
              <a:defRPr sz="593"/>
            </a:lvl4pPr>
            <a:lvl5pPr marL="1693147" lvl="4" indent="-169314" algn="l">
              <a:lnSpc>
                <a:spcPct val="100000"/>
              </a:lnSpc>
              <a:spcBef>
                <a:spcPts val="148"/>
              </a:spcBef>
              <a:spcAft>
                <a:spcPts val="0"/>
              </a:spcAft>
              <a:buClr>
                <a:schemeClr val="dk1"/>
              </a:buClr>
              <a:buSzPts val="800"/>
              <a:buFont typeface="Arial"/>
              <a:buNone/>
              <a:defRPr sz="593"/>
            </a:lvl5pPr>
            <a:lvl6pPr marL="2031776" lvl="5" indent="-169314" algn="l">
              <a:lnSpc>
                <a:spcPct val="100000"/>
              </a:lnSpc>
              <a:spcBef>
                <a:spcPts val="148"/>
              </a:spcBef>
              <a:spcAft>
                <a:spcPts val="0"/>
              </a:spcAft>
              <a:buClr>
                <a:schemeClr val="dk1"/>
              </a:buClr>
              <a:buSzPts val="800"/>
              <a:buFont typeface="Arial"/>
              <a:buNone/>
              <a:defRPr sz="593"/>
            </a:lvl6pPr>
            <a:lvl7pPr marL="2370406" lvl="6" indent="-169314" algn="l">
              <a:lnSpc>
                <a:spcPct val="100000"/>
              </a:lnSpc>
              <a:spcBef>
                <a:spcPts val="148"/>
              </a:spcBef>
              <a:spcAft>
                <a:spcPts val="0"/>
              </a:spcAft>
              <a:buClr>
                <a:schemeClr val="dk1"/>
              </a:buClr>
              <a:buSzPts val="800"/>
              <a:buFont typeface="Arial"/>
              <a:buNone/>
              <a:defRPr sz="593"/>
            </a:lvl7pPr>
            <a:lvl8pPr marL="2709035" lvl="7" indent="-169314" algn="l">
              <a:lnSpc>
                <a:spcPct val="100000"/>
              </a:lnSpc>
              <a:spcBef>
                <a:spcPts val="148"/>
              </a:spcBef>
              <a:spcAft>
                <a:spcPts val="0"/>
              </a:spcAft>
              <a:buClr>
                <a:schemeClr val="dk1"/>
              </a:buClr>
              <a:buSzPts val="800"/>
              <a:buFont typeface="Arial"/>
              <a:buNone/>
              <a:defRPr sz="593"/>
            </a:lvl8pPr>
            <a:lvl9pPr marL="3047664" lvl="8" indent="-169314" algn="l">
              <a:lnSpc>
                <a:spcPct val="100000"/>
              </a:lnSpc>
              <a:spcBef>
                <a:spcPts val="148"/>
              </a:spcBef>
              <a:spcAft>
                <a:spcPts val="0"/>
              </a:spcAft>
              <a:buClr>
                <a:schemeClr val="dk1"/>
              </a:buClr>
              <a:buSzPts val="800"/>
              <a:buFont typeface="Arial"/>
              <a:buNone/>
              <a:defRPr sz="593"/>
            </a:lvl9pPr>
          </a:lstStyle>
          <a:p>
            <a:endParaRPr/>
          </a:p>
        </p:txBody>
      </p:sp>
      <p:sp>
        <p:nvSpPr>
          <p:cNvPr id="69" name="Google Shape;69;p11"/>
          <p:cNvSpPr txBox="1">
            <a:spLocks noGrp="1"/>
          </p:cNvSpPr>
          <p:nvPr>
            <p:ph type="dt" idx="10"/>
          </p:nvPr>
        </p:nvSpPr>
        <p:spPr>
          <a:xfrm>
            <a:off x="2742973" y="29992870"/>
            <a:ext cx="7620000" cy="2193429"/>
          </a:xfrm>
          <a:prstGeom prst="rect">
            <a:avLst/>
          </a:prstGeom>
          <a:noFill/>
          <a:ln>
            <a:noFill/>
          </a:ln>
        </p:spPr>
        <p:txBody>
          <a:bodyPr spcFirstLastPara="1" wrap="square" lIns="554875" tIns="277450" rIns="554875" bIns="277450" anchor="t" anchorCtr="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70" name="Google Shape;70;p11"/>
          <p:cNvSpPr txBox="1">
            <a:spLocks noGrp="1"/>
          </p:cNvSpPr>
          <p:nvPr>
            <p:ph type="ftr" idx="11"/>
          </p:nvPr>
        </p:nvSpPr>
        <p:spPr>
          <a:xfrm>
            <a:off x="12497029" y="29992870"/>
            <a:ext cx="11582000" cy="2193429"/>
          </a:xfrm>
          <a:prstGeom prst="rect">
            <a:avLst/>
          </a:prstGeom>
          <a:noFill/>
          <a:ln>
            <a:noFill/>
          </a:ln>
        </p:spPr>
        <p:txBody>
          <a:bodyPr spcFirstLastPara="1" wrap="square" lIns="554875" tIns="277450" rIns="554875" bIns="277450" anchor="t" anchorCtr="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71" name="Google Shape;71;p11"/>
          <p:cNvSpPr txBox="1">
            <a:spLocks noGrp="1"/>
          </p:cNvSpPr>
          <p:nvPr>
            <p:ph type="sldNum" idx="12"/>
          </p:nvPr>
        </p:nvSpPr>
        <p:spPr>
          <a:xfrm>
            <a:off x="26213027" y="29992870"/>
            <a:ext cx="7620000" cy="2193429"/>
          </a:xfrm>
          <a:prstGeom prst="rect">
            <a:avLst/>
          </a:prstGeom>
          <a:noFill/>
          <a:ln>
            <a:noFill/>
          </a:ln>
        </p:spPr>
        <p:txBody>
          <a:bodyPr spcFirstLastPara="1" wrap="square" lIns="554875" tIns="277450" rIns="554875" bIns="277450" anchor="t" anchorCtr="0">
            <a:noAutofit/>
          </a:bodyPr>
          <a:lstStyle>
            <a:lvl1pPr marL="0" marR="0" lvl="0"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2742976" y="2925537"/>
            <a:ext cx="31090000" cy="5486400"/>
          </a:xfrm>
          <a:prstGeom prst="rect">
            <a:avLst/>
          </a:prstGeom>
          <a:noFill/>
          <a:ln>
            <a:noFill/>
          </a:ln>
        </p:spPr>
        <p:txBody>
          <a:bodyPr spcFirstLastPara="1" wrap="square" lIns="554875" tIns="277450" rIns="554875" bIns="277450"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74" name="Google Shape;74;p12"/>
          <p:cNvSpPr txBox="1">
            <a:spLocks noGrp="1"/>
          </p:cNvSpPr>
          <p:nvPr>
            <p:ph type="body" idx="1"/>
          </p:nvPr>
        </p:nvSpPr>
        <p:spPr>
          <a:xfrm rot="5400000">
            <a:off x="8412587" y="3840479"/>
            <a:ext cx="19750886" cy="31090000"/>
          </a:xfrm>
          <a:prstGeom prst="rect">
            <a:avLst/>
          </a:prstGeom>
          <a:noFill/>
          <a:ln>
            <a:noFill/>
          </a:ln>
        </p:spPr>
        <p:txBody>
          <a:bodyPr spcFirstLastPara="1" wrap="square" lIns="554875" tIns="277450" rIns="554875" bIns="277450" anchor="t" anchorCtr="0">
            <a:noAutofit/>
          </a:bodyPr>
          <a:lstStyle>
            <a:lvl1pPr marL="338630" lvl="0" indent="-263379" algn="l">
              <a:lnSpc>
                <a:spcPct val="100000"/>
              </a:lnSpc>
              <a:spcBef>
                <a:spcPts val="296"/>
              </a:spcBef>
              <a:spcAft>
                <a:spcPts val="0"/>
              </a:spcAft>
              <a:buClr>
                <a:schemeClr val="dk1"/>
              </a:buClr>
              <a:buSzPts val="2000"/>
              <a:buChar char="•"/>
              <a:defRPr/>
            </a:lvl1pPr>
            <a:lvl2pPr marL="677259" lvl="1" indent="-263379" algn="l">
              <a:lnSpc>
                <a:spcPct val="100000"/>
              </a:lnSpc>
              <a:spcBef>
                <a:spcPts val="296"/>
              </a:spcBef>
              <a:spcAft>
                <a:spcPts val="0"/>
              </a:spcAft>
              <a:buClr>
                <a:schemeClr val="dk1"/>
              </a:buClr>
              <a:buSzPts val="2000"/>
              <a:buChar char="–"/>
              <a:defRPr/>
            </a:lvl2pPr>
            <a:lvl3pPr marL="1015888" lvl="2" indent="-263379" algn="l">
              <a:lnSpc>
                <a:spcPct val="100000"/>
              </a:lnSpc>
              <a:spcBef>
                <a:spcPts val="296"/>
              </a:spcBef>
              <a:spcAft>
                <a:spcPts val="0"/>
              </a:spcAft>
              <a:buClr>
                <a:schemeClr val="dk1"/>
              </a:buClr>
              <a:buSzPts val="2000"/>
              <a:buChar char="•"/>
              <a:defRPr/>
            </a:lvl3pPr>
            <a:lvl4pPr marL="1354517" lvl="3" indent="-263379" algn="l">
              <a:lnSpc>
                <a:spcPct val="100000"/>
              </a:lnSpc>
              <a:spcBef>
                <a:spcPts val="296"/>
              </a:spcBef>
              <a:spcAft>
                <a:spcPts val="0"/>
              </a:spcAft>
              <a:buClr>
                <a:schemeClr val="dk1"/>
              </a:buClr>
              <a:buSzPts val="2000"/>
              <a:buChar char="–"/>
              <a:defRPr/>
            </a:lvl4pPr>
            <a:lvl5pPr marL="1693147" lvl="4" indent="-263379" algn="l">
              <a:lnSpc>
                <a:spcPct val="100000"/>
              </a:lnSpc>
              <a:spcBef>
                <a:spcPts val="296"/>
              </a:spcBef>
              <a:spcAft>
                <a:spcPts val="0"/>
              </a:spcAft>
              <a:buClr>
                <a:schemeClr val="dk1"/>
              </a:buClr>
              <a:buSzPts val="2000"/>
              <a:buChar char="»"/>
              <a:defRPr/>
            </a:lvl5pPr>
            <a:lvl6pPr marL="2031776" lvl="5" indent="-263379" algn="l">
              <a:lnSpc>
                <a:spcPct val="100000"/>
              </a:lnSpc>
              <a:spcBef>
                <a:spcPts val="296"/>
              </a:spcBef>
              <a:spcAft>
                <a:spcPts val="0"/>
              </a:spcAft>
              <a:buClr>
                <a:schemeClr val="dk1"/>
              </a:buClr>
              <a:buSzPts val="2000"/>
              <a:buChar char="»"/>
              <a:defRPr/>
            </a:lvl6pPr>
            <a:lvl7pPr marL="2370406" lvl="6" indent="-263379" algn="l">
              <a:lnSpc>
                <a:spcPct val="100000"/>
              </a:lnSpc>
              <a:spcBef>
                <a:spcPts val="296"/>
              </a:spcBef>
              <a:spcAft>
                <a:spcPts val="0"/>
              </a:spcAft>
              <a:buClr>
                <a:schemeClr val="dk1"/>
              </a:buClr>
              <a:buSzPts val="2000"/>
              <a:buChar char="»"/>
              <a:defRPr/>
            </a:lvl7pPr>
            <a:lvl8pPr marL="2709035" lvl="7" indent="-263379" algn="l">
              <a:lnSpc>
                <a:spcPct val="100000"/>
              </a:lnSpc>
              <a:spcBef>
                <a:spcPts val="296"/>
              </a:spcBef>
              <a:spcAft>
                <a:spcPts val="0"/>
              </a:spcAft>
              <a:buClr>
                <a:schemeClr val="dk1"/>
              </a:buClr>
              <a:buSzPts val="2000"/>
              <a:buChar char="»"/>
              <a:defRPr/>
            </a:lvl8pPr>
            <a:lvl9pPr marL="3047664" lvl="8" indent="-263379" algn="l">
              <a:lnSpc>
                <a:spcPct val="100000"/>
              </a:lnSpc>
              <a:spcBef>
                <a:spcPts val="296"/>
              </a:spcBef>
              <a:spcAft>
                <a:spcPts val="0"/>
              </a:spcAft>
              <a:buClr>
                <a:schemeClr val="dk1"/>
              </a:buClr>
              <a:buSzPts val="2000"/>
              <a:buChar char="»"/>
              <a:defRPr/>
            </a:lvl9pPr>
          </a:lstStyle>
          <a:p>
            <a:endParaRPr/>
          </a:p>
        </p:txBody>
      </p:sp>
      <p:sp>
        <p:nvSpPr>
          <p:cNvPr id="75" name="Google Shape;75;p12"/>
          <p:cNvSpPr txBox="1">
            <a:spLocks noGrp="1"/>
          </p:cNvSpPr>
          <p:nvPr>
            <p:ph type="dt" idx="10"/>
          </p:nvPr>
        </p:nvSpPr>
        <p:spPr>
          <a:xfrm>
            <a:off x="2742973" y="29992870"/>
            <a:ext cx="7620000" cy="2193429"/>
          </a:xfrm>
          <a:prstGeom prst="rect">
            <a:avLst/>
          </a:prstGeom>
          <a:noFill/>
          <a:ln>
            <a:noFill/>
          </a:ln>
        </p:spPr>
        <p:txBody>
          <a:bodyPr spcFirstLastPara="1" wrap="square" lIns="554875" tIns="277450" rIns="554875" bIns="277450" anchor="t" anchorCtr="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76" name="Google Shape;76;p12"/>
          <p:cNvSpPr txBox="1">
            <a:spLocks noGrp="1"/>
          </p:cNvSpPr>
          <p:nvPr>
            <p:ph type="ftr" idx="11"/>
          </p:nvPr>
        </p:nvSpPr>
        <p:spPr>
          <a:xfrm>
            <a:off x="12497029" y="29992870"/>
            <a:ext cx="11582000" cy="2193429"/>
          </a:xfrm>
          <a:prstGeom prst="rect">
            <a:avLst/>
          </a:prstGeom>
          <a:noFill/>
          <a:ln>
            <a:noFill/>
          </a:ln>
        </p:spPr>
        <p:txBody>
          <a:bodyPr spcFirstLastPara="1" wrap="square" lIns="554875" tIns="277450" rIns="554875" bIns="277450" anchor="t" anchorCtr="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77" name="Google Shape;77;p12"/>
          <p:cNvSpPr txBox="1">
            <a:spLocks noGrp="1"/>
          </p:cNvSpPr>
          <p:nvPr>
            <p:ph type="sldNum" idx="12"/>
          </p:nvPr>
        </p:nvSpPr>
        <p:spPr>
          <a:xfrm>
            <a:off x="26213027" y="29992870"/>
            <a:ext cx="7620000" cy="2193429"/>
          </a:xfrm>
          <a:prstGeom prst="rect">
            <a:avLst/>
          </a:prstGeom>
          <a:noFill/>
          <a:ln>
            <a:noFill/>
          </a:ln>
        </p:spPr>
        <p:txBody>
          <a:bodyPr spcFirstLastPara="1" wrap="square" lIns="554875" tIns="277450" rIns="554875" bIns="277450" anchor="t" anchorCtr="0">
            <a:noAutofit/>
          </a:bodyPr>
          <a:lstStyle>
            <a:lvl1pPr marL="0" marR="0" lvl="0"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2742976" y="2925537"/>
            <a:ext cx="31090000" cy="5486400"/>
          </a:xfrm>
          <a:prstGeom prst="rect">
            <a:avLst/>
          </a:prstGeom>
          <a:noFill/>
          <a:ln>
            <a:noFill/>
          </a:ln>
        </p:spPr>
        <p:txBody>
          <a:bodyPr spcFirstLastPara="1" wrap="square" lIns="554875" tIns="277450" rIns="554875" bIns="277450" anchor="ctr" anchorCtr="0">
            <a:noAutofit/>
          </a:bodyPr>
          <a:lstStyle>
            <a:lvl1pPr marR="0" lvl="0" algn="ctr" rtl="0">
              <a:lnSpc>
                <a:spcPct val="100000"/>
              </a:lnSpc>
              <a:spcBef>
                <a:spcPts val="0"/>
              </a:spcBef>
              <a:spcAft>
                <a:spcPts val="0"/>
              </a:spcAft>
              <a:buClr>
                <a:srgbClr val="000000"/>
              </a:buClr>
              <a:buSzPts val="1500"/>
              <a:buFont typeface="Arial"/>
              <a:buNone/>
              <a:defRPr sz="229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500"/>
              <a:buFont typeface="Arial"/>
              <a:buNone/>
              <a:defRPr sz="229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500"/>
              <a:buFont typeface="Arial"/>
              <a:buNone/>
              <a:defRPr sz="229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500"/>
              <a:buFont typeface="Arial"/>
              <a:buNone/>
              <a:defRPr sz="229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500"/>
              <a:buFont typeface="Arial"/>
              <a:buNone/>
              <a:defRPr sz="229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500"/>
              <a:buFont typeface="Arial"/>
              <a:buNone/>
              <a:defRPr sz="229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500"/>
              <a:buFont typeface="Arial"/>
              <a:buNone/>
              <a:defRPr sz="229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500"/>
              <a:buFont typeface="Arial"/>
              <a:buNone/>
              <a:defRPr sz="229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500"/>
              <a:buFont typeface="Arial"/>
              <a:buNone/>
              <a:defRPr sz="22900" b="0" i="0" u="none" strike="noStrike" cap="none">
                <a:solidFill>
                  <a:schemeClr val="dk2"/>
                </a:solidFill>
                <a:latin typeface="Arial"/>
                <a:ea typeface="Arial"/>
                <a:cs typeface="Arial"/>
                <a:sym typeface="Arial"/>
              </a:defRPr>
            </a:lvl9pPr>
          </a:lstStyle>
          <a:p>
            <a:endParaRPr/>
          </a:p>
        </p:txBody>
      </p:sp>
      <p:sp>
        <p:nvSpPr>
          <p:cNvPr id="11" name="Google Shape;11;p2"/>
          <p:cNvSpPr txBox="1">
            <a:spLocks noGrp="1"/>
          </p:cNvSpPr>
          <p:nvPr>
            <p:ph type="body" idx="1"/>
          </p:nvPr>
        </p:nvSpPr>
        <p:spPr>
          <a:xfrm>
            <a:off x="2742976" y="9510035"/>
            <a:ext cx="31090000" cy="19750886"/>
          </a:xfrm>
          <a:prstGeom prst="rect">
            <a:avLst/>
          </a:prstGeom>
          <a:noFill/>
          <a:ln>
            <a:noFill/>
          </a:ln>
        </p:spPr>
        <p:txBody>
          <a:bodyPr spcFirstLastPara="1" wrap="square" lIns="554875" tIns="277450" rIns="554875" bIns="277450" anchor="t" anchorCtr="0">
            <a:noAutofit/>
          </a:bodyPr>
          <a:lstStyle>
            <a:lvl1pPr marL="457200" marR="0" lvl="0" indent="-1289050" algn="l" rtl="0">
              <a:lnSpc>
                <a:spcPct val="100000"/>
              </a:lnSpc>
              <a:spcBef>
                <a:spcPts val="3300"/>
              </a:spcBef>
              <a:spcAft>
                <a:spcPts val="0"/>
              </a:spcAft>
              <a:buClr>
                <a:schemeClr val="dk1"/>
              </a:buClr>
              <a:buSzPts val="16700"/>
              <a:buFont typeface="Arial"/>
              <a:buChar char="•"/>
              <a:defRPr sz="16700" b="0" i="0" u="none" strike="noStrike" cap="none">
                <a:solidFill>
                  <a:schemeClr val="dk1"/>
                </a:solidFill>
                <a:latin typeface="Arial"/>
                <a:ea typeface="Arial"/>
                <a:cs typeface="Arial"/>
                <a:sym typeface="Arial"/>
              </a:defRPr>
            </a:lvl1pPr>
            <a:lvl2pPr marL="914400" marR="0" lvl="1" indent="-1155700" algn="l" rtl="0">
              <a:lnSpc>
                <a:spcPct val="100000"/>
              </a:lnSpc>
              <a:spcBef>
                <a:spcPts val="2900"/>
              </a:spcBef>
              <a:spcAft>
                <a:spcPts val="0"/>
              </a:spcAft>
              <a:buClr>
                <a:schemeClr val="dk1"/>
              </a:buClr>
              <a:buSzPts val="14600"/>
              <a:buFont typeface="Arial"/>
              <a:buChar char="–"/>
              <a:defRPr sz="14600" b="0" i="0" u="none" strike="noStrike" cap="none">
                <a:solidFill>
                  <a:schemeClr val="dk1"/>
                </a:solidFill>
                <a:latin typeface="Arial"/>
                <a:ea typeface="Arial"/>
                <a:cs typeface="Arial"/>
                <a:sym typeface="Arial"/>
              </a:defRPr>
            </a:lvl2pPr>
            <a:lvl3pPr marL="1371600" marR="0" lvl="2" indent="-1022350" algn="l" rtl="0">
              <a:lnSpc>
                <a:spcPct val="100000"/>
              </a:lnSpc>
              <a:spcBef>
                <a:spcPts val="25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3pPr>
            <a:lvl4pPr marL="1828800" marR="0" lvl="3" indent="-889000" algn="l" rtl="0">
              <a:lnSpc>
                <a:spcPct val="100000"/>
              </a:lnSpc>
              <a:spcBef>
                <a:spcPts val="2100"/>
              </a:spcBef>
              <a:spcAft>
                <a:spcPts val="0"/>
              </a:spcAft>
              <a:buClr>
                <a:schemeClr val="dk1"/>
              </a:buClr>
              <a:buSzPts val="10400"/>
              <a:buFont typeface="Arial"/>
              <a:buChar char="–"/>
              <a:defRPr sz="10400" b="0" i="0" u="none" strike="noStrike" cap="none">
                <a:solidFill>
                  <a:schemeClr val="dk1"/>
                </a:solidFill>
                <a:latin typeface="Arial"/>
                <a:ea typeface="Arial"/>
                <a:cs typeface="Arial"/>
                <a:sym typeface="Arial"/>
              </a:defRPr>
            </a:lvl4pPr>
            <a:lvl5pPr marL="2286000" marR="0" lvl="4" indent="-889000" algn="l" rtl="0">
              <a:lnSpc>
                <a:spcPct val="100000"/>
              </a:lnSpc>
              <a:spcBef>
                <a:spcPts val="2100"/>
              </a:spcBef>
              <a:spcAft>
                <a:spcPts val="0"/>
              </a:spcAft>
              <a:buClr>
                <a:schemeClr val="dk1"/>
              </a:buClr>
              <a:buSzPts val="10400"/>
              <a:buFont typeface="Arial"/>
              <a:buChar char="»"/>
              <a:defRPr sz="10400" b="0" i="0" u="none" strike="noStrike" cap="none">
                <a:solidFill>
                  <a:schemeClr val="dk1"/>
                </a:solidFill>
                <a:latin typeface="Arial"/>
                <a:ea typeface="Arial"/>
                <a:cs typeface="Arial"/>
                <a:sym typeface="Arial"/>
              </a:defRPr>
            </a:lvl5pPr>
            <a:lvl6pPr marL="2743200" marR="0" lvl="5" indent="-889000" algn="l" rtl="0">
              <a:lnSpc>
                <a:spcPct val="100000"/>
              </a:lnSpc>
              <a:spcBef>
                <a:spcPts val="2100"/>
              </a:spcBef>
              <a:spcAft>
                <a:spcPts val="0"/>
              </a:spcAft>
              <a:buClr>
                <a:schemeClr val="dk1"/>
              </a:buClr>
              <a:buSzPts val="10400"/>
              <a:buFont typeface="Arial"/>
              <a:buChar char="»"/>
              <a:defRPr sz="10400" b="0" i="0" u="none" strike="noStrike" cap="none">
                <a:solidFill>
                  <a:schemeClr val="dk1"/>
                </a:solidFill>
                <a:latin typeface="Arial"/>
                <a:ea typeface="Arial"/>
                <a:cs typeface="Arial"/>
                <a:sym typeface="Arial"/>
              </a:defRPr>
            </a:lvl6pPr>
            <a:lvl7pPr marL="3200400" marR="0" lvl="6" indent="-889000" algn="l" rtl="0">
              <a:lnSpc>
                <a:spcPct val="100000"/>
              </a:lnSpc>
              <a:spcBef>
                <a:spcPts val="2100"/>
              </a:spcBef>
              <a:spcAft>
                <a:spcPts val="0"/>
              </a:spcAft>
              <a:buClr>
                <a:schemeClr val="dk1"/>
              </a:buClr>
              <a:buSzPts val="10400"/>
              <a:buFont typeface="Arial"/>
              <a:buChar char="»"/>
              <a:defRPr sz="10400" b="0" i="0" u="none" strike="noStrike" cap="none">
                <a:solidFill>
                  <a:schemeClr val="dk1"/>
                </a:solidFill>
                <a:latin typeface="Arial"/>
                <a:ea typeface="Arial"/>
                <a:cs typeface="Arial"/>
                <a:sym typeface="Arial"/>
              </a:defRPr>
            </a:lvl7pPr>
            <a:lvl8pPr marL="3657600" marR="0" lvl="7" indent="-889000" algn="l" rtl="0">
              <a:lnSpc>
                <a:spcPct val="100000"/>
              </a:lnSpc>
              <a:spcBef>
                <a:spcPts val="2100"/>
              </a:spcBef>
              <a:spcAft>
                <a:spcPts val="0"/>
              </a:spcAft>
              <a:buClr>
                <a:schemeClr val="dk1"/>
              </a:buClr>
              <a:buSzPts val="10400"/>
              <a:buFont typeface="Arial"/>
              <a:buChar char="»"/>
              <a:defRPr sz="10400" b="0" i="0" u="none" strike="noStrike" cap="none">
                <a:solidFill>
                  <a:schemeClr val="dk1"/>
                </a:solidFill>
                <a:latin typeface="Arial"/>
                <a:ea typeface="Arial"/>
                <a:cs typeface="Arial"/>
                <a:sym typeface="Arial"/>
              </a:defRPr>
            </a:lvl8pPr>
            <a:lvl9pPr marL="4114800" marR="0" lvl="8" indent="-889000" algn="l" rtl="0">
              <a:lnSpc>
                <a:spcPct val="100000"/>
              </a:lnSpc>
              <a:spcBef>
                <a:spcPts val="2100"/>
              </a:spcBef>
              <a:spcAft>
                <a:spcPts val="0"/>
              </a:spcAft>
              <a:buClr>
                <a:schemeClr val="dk1"/>
              </a:buClr>
              <a:buSzPts val="10400"/>
              <a:buFont typeface="Arial"/>
              <a:buChar char="»"/>
              <a:defRPr sz="10400" b="0" i="0" u="none" strike="noStrike" cap="none">
                <a:solidFill>
                  <a:schemeClr val="dk1"/>
                </a:solidFill>
                <a:latin typeface="Arial"/>
                <a:ea typeface="Arial"/>
                <a:cs typeface="Arial"/>
                <a:sym typeface="Arial"/>
              </a:defRPr>
            </a:lvl9pPr>
          </a:lstStyle>
          <a:p>
            <a:endParaRPr/>
          </a:p>
        </p:txBody>
      </p:sp>
      <p:sp>
        <p:nvSpPr>
          <p:cNvPr id="12" name="Google Shape;12;p2"/>
          <p:cNvSpPr txBox="1">
            <a:spLocks noGrp="1"/>
          </p:cNvSpPr>
          <p:nvPr>
            <p:ph type="dt" idx="10"/>
          </p:nvPr>
        </p:nvSpPr>
        <p:spPr>
          <a:xfrm>
            <a:off x="2742973" y="29992870"/>
            <a:ext cx="7620000" cy="2193429"/>
          </a:xfrm>
          <a:prstGeom prst="rect">
            <a:avLst/>
          </a:prstGeom>
          <a:noFill/>
          <a:ln>
            <a:noFill/>
          </a:ln>
        </p:spPr>
        <p:txBody>
          <a:bodyPr spcFirstLastPara="1" wrap="square" lIns="554875" tIns="277450" rIns="554875" bIns="277450" anchor="t" anchorCtr="0">
            <a:noAutofit/>
          </a:bodyPr>
          <a:lstStyle>
            <a:lvl1pPr marR="0" lvl="0" algn="l" rtl="0">
              <a:lnSpc>
                <a:spcPct val="100000"/>
              </a:lnSpc>
              <a:spcBef>
                <a:spcPts val="0"/>
              </a:spcBef>
              <a:spcAft>
                <a:spcPts val="0"/>
              </a:spcAft>
              <a:buClr>
                <a:srgbClr val="000000"/>
              </a:buClr>
              <a:buSzPts val="1500"/>
              <a:buFont typeface="Arial"/>
              <a:buNone/>
              <a:defRPr sz="5406"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704"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704"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704"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704"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704"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704"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704"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704" b="0" i="0" u="none" strike="noStrike" cap="none">
                <a:solidFill>
                  <a:schemeClr val="dk1"/>
                </a:solidFill>
                <a:latin typeface="Arial"/>
                <a:ea typeface="Arial"/>
                <a:cs typeface="Arial"/>
                <a:sym typeface="Arial"/>
              </a:defRPr>
            </a:lvl9pPr>
          </a:lstStyle>
          <a:p>
            <a:endParaRPr/>
          </a:p>
        </p:txBody>
      </p:sp>
      <p:sp>
        <p:nvSpPr>
          <p:cNvPr id="13" name="Google Shape;13;p2"/>
          <p:cNvSpPr txBox="1">
            <a:spLocks noGrp="1"/>
          </p:cNvSpPr>
          <p:nvPr>
            <p:ph type="ftr" idx="11"/>
          </p:nvPr>
        </p:nvSpPr>
        <p:spPr>
          <a:xfrm>
            <a:off x="12497029" y="29992870"/>
            <a:ext cx="11582000" cy="2193429"/>
          </a:xfrm>
          <a:prstGeom prst="rect">
            <a:avLst/>
          </a:prstGeom>
          <a:noFill/>
          <a:ln>
            <a:noFill/>
          </a:ln>
        </p:spPr>
        <p:txBody>
          <a:bodyPr spcFirstLastPara="1" wrap="square" lIns="554875" tIns="277450" rIns="554875" bIns="277450" anchor="t" anchorCtr="0">
            <a:noAutofit/>
          </a:bodyPr>
          <a:lstStyle>
            <a:lvl1pPr marR="0" lvl="0" algn="ctr" rtl="0">
              <a:lnSpc>
                <a:spcPct val="100000"/>
              </a:lnSpc>
              <a:spcBef>
                <a:spcPts val="0"/>
              </a:spcBef>
              <a:spcAft>
                <a:spcPts val="0"/>
              </a:spcAft>
              <a:buClr>
                <a:srgbClr val="000000"/>
              </a:buClr>
              <a:buSzPts val="1500"/>
              <a:buFont typeface="Arial"/>
              <a:buNone/>
              <a:defRPr sz="5406"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704"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704"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704"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704"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704"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704"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704"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704" b="0" i="0" u="none" strike="noStrike" cap="none">
                <a:solidFill>
                  <a:schemeClr val="dk1"/>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26213027" y="29992870"/>
            <a:ext cx="7620000" cy="2193429"/>
          </a:xfrm>
          <a:prstGeom prst="rect">
            <a:avLst/>
          </a:prstGeom>
          <a:noFill/>
          <a:ln>
            <a:noFill/>
          </a:ln>
        </p:spPr>
        <p:txBody>
          <a:bodyPr spcFirstLastPara="1" wrap="square" lIns="554875" tIns="277450" rIns="554875" bIns="277450" anchor="t" anchorCtr="0">
            <a:noAutofit/>
          </a:bodyPr>
          <a:lstStyle>
            <a:lvl1pPr marL="0" marR="0" lvl="0" indent="0" algn="r" rtl="0">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300"/>
              <a:buFont typeface="Arial"/>
              <a:buNone/>
              <a:defRPr sz="5406"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3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tiff"/><Relationship Id="rId13" Type="http://schemas.openxmlformats.org/officeDocument/2006/relationships/image" Target="../media/image10.png"/><Relationship Id="rId3" Type="http://schemas.microsoft.com/office/2018/10/relationships/comments" Target="../comments/modernComment_100_0.xml"/><Relationship Id="rId7" Type="http://schemas.openxmlformats.org/officeDocument/2006/relationships/image" Target="../media/image4.tiff"/><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tiff"/><Relationship Id="rId11" Type="http://schemas.openxmlformats.org/officeDocument/2006/relationships/image" Target="../media/image8.png"/><Relationship Id="rId5" Type="http://schemas.openxmlformats.org/officeDocument/2006/relationships/image" Target="../media/image2.jp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alpha val="17000"/>
          </a:schemeClr>
        </a:solidFill>
        <a:effectLst/>
      </p:bgPr>
    </p:bg>
    <p:spTree>
      <p:nvGrpSpPr>
        <p:cNvPr id="1" name="Shape 88"/>
        <p:cNvGrpSpPr/>
        <p:nvPr/>
      </p:nvGrpSpPr>
      <p:grpSpPr>
        <a:xfrm>
          <a:off x="0" y="0"/>
          <a:ext cx="0" cy="0"/>
          <a:chOff x="0" y="0"/>
          <a:chExt cx="0" cy="0"/>
        </a:xfrm>
      </p:grpSpPr>
      <p:sp>
        <p:nvSpPr>
          <p:cNvPr id="89" name="Google Shape;89;g12e1f0b1aa7_0_0"/>
          <p:cNvSpPr txBox="1"/>
          <p:nvPr/>
        </p:nvSpPr>
        <p:spPr>
          <a:xfrm>
            <a:off x="9891" y="2658797"/>
            <a:ext cx="11704320" cy="740664"/>
          </a:xfrm>
          <a:prstGeom prst="rect">
            <a:avLst/>
          </a:prstGeom>
          <a:solidFill>
            <a:srgbClr val="FAC50C"/>
          </a:solidFill>
          <a:ln>
            <a:noFill/>
          </a:ln>
        </p:spPr>
        <p:txBody>
          <a:bodyPr spcFirstLastPara="1" wrap="square" lIns="62889" tIns="31463" rIns="62889" bIns="31463" anchor="t" anchorCtr="0">
            <a:spAutoFit/>
          </a:bodyPr>
          <a:lstStyle/>
          <a:p>
            <a:pPr algn="ctr">
              <a:buSzPts val="5000"/>
            </a:pPr>
            <a:r>
              <a:rPr lang="en-US" sz="4400" b="1"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Merriweather"/>
              </a:rPr>
              <a:t>Introduction</a:t>
            </a:r>
            <a:endParaRPr sz="4400" b="1"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Merriweather"/>
            </a:endParaRPr>
          </a:p>
        </p:txBody>
      </p:sp>
      <p:sp>
        <p:nvSpPr>
          <p:cNvPr id="90" name="Google Shape;90;g12e1f0b1aa7_0_0"/>
          <p:cNvSpPr txBox="1"/>
          <p:nvPr/>
        </p:nvSpPr>
        <p:spPr>
          <a:xfrm>
            <a:off x="-28134" y="14949841"/>
            <a:ext cx="11480080" cy="740649"/>
          </a:xfrm>
          <a:prstGeom prst="rect">
            <a:avLst/>
          </a:prstGeom>
          <a:solidFill>
            <a:srgbClr val="FAC50C"/>
          </a:solidFill>
          <a:ln>
            <a:noFill/>
          </a:ln>
        </p:spPr>
        <p:txBody>
          <a:bodyPr spcFirstLastPara="1" wrap="square" lIns="62889" tIns="31463" rIns="62889" bIns="31463" anchor="t" anchorCtr="0">
            <a:spAutoFit/>
          </a:bodyPr>
          <a:lstStyle>
            <a:defPPr marR="0" lvl="0" algn="l" rtl="0">
              <a:lnSpc>
                <a:spcPct val="100000"/>
              </a:lnSpc>
              <a:spcBef>
                <a:spcPts val="0"/>
              </a:spcBef>
              <a:spcAft>
                <a:spcPts val="0"/>
              </a:spcAft>
            </a:defPPr>
            <a:lvl1pPr marL="0" indent="0" algn="ctr">
              <a:buSzPts val="5000"/>
              <a:buNone/>
              <a:defRPr sz="5000" b="1">
                <a:solidFill>
                  <a:schemeClr val="dk1"/>
                </a:solidFill>
                <a:latin typeface="Arial Unicode MS" panose="020B0604020202020204" pitchFamily="34" charset="-128"/>
                <a:ea typeface="Arial Unicode MS" panose="020B0604020202020204" pitchFamily="34" charset="-128"/>
                <a:cs typeface="Arial Unicode MS" panose="020B0604020202020204" pitchFamily="34" charset="-128"/>
              </a:defRPr>
            </a:lvl1pPr>
          </a:lstStyle>
          <a:p>
            <a:r>
              <a:rPr lang="en-US" sz="4400" dirty="0">
                <a:latin typeface="Avenir Next" panose="020B0503020202020204" pitchFamily="34" charset="0"/>
                <a:cs typeface="Arial" panose="020B0604020202020204" pitchFamily="34" charset="0"/>
                <a:sym typeface="Merriweather"/>
              </a:rPr>
              <a:t>Methods</a:t>
            </a:r>
            <a:endParaRPr sz="4400" dirty="0">
              <a:latin typeface="Avenir Next" panose="020B0503020202020204" pitchFamily="34" charset="0"/>
              <a:cs typeface="Arial" panose="020B0604020202020204" pitchFamily="34" charset="0"/>
              <a:sym typeface="Merriweather"/>
            </a:endParaRPr>
          </a:p>
        </p:txBody>
      </p:sp>
      <p:cxnSp>
        <p:nvCxnSpPr>
          <p:cNvPr id="91" name="Google Shape;91;g12e1f0b1aa7_0_0"/>
          <p:cNvCxnSpPr>
            <a:cxnSpLocks/>
          </p:cNvCxnSpPr>
          <p:nvPr/>
        </p:nvCxnSpPr>
        <p:spPr>
          <a:xfrm flipH="1">
            <a:off x="11686960" y="2633796"/>
            <a:ext cx="14445" cy="31199004"/>
          </a:xfrm>
          <a:prstGeom prst="straightConnector1">
            <a:avLst/>
          </a:prstGeom>
          <a:noFill/>
          <a:ln w="9525" cap="flat" cmpd="sng">
            <a:solidFill>
              <a:schemeClr val="dk1"/>
            </a:solidFill>
            <a:prstDash val="solid"/>
            <a:round/>
            <a:headEnd type="none" w="sm" len="sm"/>
            <a:tailEnd type="none" w="sm" len="sm"/>
          </a:ln>
        </p:spPr>
      </p:cxnSp>
      <p:sp>
        <p:nvSpPr>
          <p:cNvPr id="92" name="Google Shape;92;g12e1f0b1aa7_0_0"/>
          <p:cNvSpPr txBox="1"/>
          <p:nvPr/>
        </p:nvSpPr>
        <p:spPr>
          <a:xfrm>
            <a:off x="24606641" y="24636136"/>
            <a:ext cx="11932920" cy="740649"/>
          </a:xfrm>
          <a:prstGeom prst="rect">
            <a:avLst/>
          </a:prstGeom>
          <a:solidFill>
            <a:srgbClr val="FAC50C"/>
          </a:solidFill>
          <a:ln>
            <a:noFill/>
          </a:ln>
        </p:spPr>
        <p:txBody>
          <a:bodyPr spcFirstLastPara="1" wrap="square" lIns="62889" tIns="31463" rIns="62889" bIns="31463" anchor="t" anchorCtr="0">
            <a:spAutoFit/>
          </a:bodyPr>
          <a:lstStyle>
            <a:defPPr marR="0" lvl="0" algn="l" rtl="0">
              <a:lnSpc>
                <a:spcPct val="100000"/>
              </a:lnSpc>
              <a:spcBef>
                <a:spcPts val="0"/>
              </a:spcBef>
              <a:spcAft>
                <a:spcPts val="0"/>
              </a:spcAft>
            </a:defPPr>
            <a:lvl1pPr marL="0" indent="0" algn="ctr">
              <a:buSzPts val="5000"/>
              <a:buNone/>
              <a:defRPr sz="5000" b="1">
                <a:solidFill>
                  <a:schemeClr val="dk1"/>
                </a:solidFill>
                <a:latin typeface="Arial Unicode MS" panose="020B0604020202020204" pitchFamily="34" charset="-128"/>
                <a:ea typeface="Arial Unicode MS" panose="020B0604020202020204" pitchFamily="34" charset="-128"/>
                <a:cs typeface="Arial Unicode MS" panose="020B0604020202020204" pitchFamily="34" charset="-128"/>
              </a:defRPr>
            </a:lvl1pPr>
          </a:lstStyle>
          <a:p>
            <a:r>
              <a:rPr lang="en-US" sz="4400" dirty="0">
                <a:latin typeface="Avenir Next" panose="020B0503020202020204" pitchFamily="34" charset="0"/>
                <a:cs typeface="Arial" panose="020B0604020202020204" pitchFamily="34" charset="0"/>
                <a:sym typeface="Merriweather"/>
              </a:rPr>
              <a:t>Discussion</a:t>
            </a:r>
            <a:endParaRPr sz="4400" dirty="0">
              <a:latin typeface="Avenir Next" panose="020B0503020202020204" pitchFamily="34" charset="0"/>
              <a:cs typeface="Arial" panose="020B0604020202020204" pitchFamily="34" charset="0"/>
              <a:sym typeface="Merriweather"/>
            </a:endParaRPr>
          </a:p>
        </p:txBody>
      </p:sp>
      <p:sp>
        <p:nvSpPr>
          <p:cNvPr id="93" name="Google Shape;93;g12e1f0b1aa7_0_0"/>
          <p:cNvSpPr txBox="1"/>
          <p:nvPr/>
        </p:nvSpPr>
        <p:spPr>
          <a:xfrm>
            <a:off x="129058" y="-21870"/>
            <a:ext cx="36576000" cy="2754893"/>
          </a:xfrm>
          <a:prstGeom prst="rect">
            <a:avLst/>
          </a:prstGeom>
          <a:noFill/>
          <a:ln>
            <a:noFill/>
          </a:ln>
        </p:spPr>
        <p:txBody>
          <a:bodyPr spcFirstLastPara="1" wrap="square" lIns="352315" tIns="176167" rIns="352315" bIns="176167" anchor="t" anchorCtr="0">
            <a:spAutoFit/>
          </a:bodyPr>
          <a:lstStyle/>
          <a:p>
            <a:pPr algn="ctr">
              <a:lnSpc>
                <a:spcPct val="115000"/>
              </a:lnSpc>
              <a:buClr>
                <a:schemeClr val="dk1"/>
              </a:buClr>
              <a:buSzPts val="1200"/>
            </a:pPr>
            <a:r>
              <a:rPr lang="en-US" sz="6600" b="1"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Merriweather"/>
              </a:rPr>
              <a:t>The Effect of Social Rejection on the Value of Choice</a:t>
            </a:r>
            <a:endParaRPr sz="6600" b="1" dirty="0">
              <a:latin typeface="Avenir Next" panose="020B0503020202020204" pitchFamily="34" charset="0"/>
              <a:ea typeface="Arial Unicode MS" panose="020B0604020202020204" pitchFamily="34" charset="-128"/>
              <a:cs typeface="Arial" panose="020B0604020202020204" pitchFamily="34" charset="0"/>
              <a:sym typeface="Merriweather"/>
            </a:endParaRPr>
          </a:p>
          <a:p>
            <a:pPr algn="ctr">
              <a:buSzPts val="4400"/>
            </a:pPr>
            <a:r>
              <a:rPr lang="en-US" sz="40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Spectral"/>
              </a:rPr>
              <a:t>Jordan M. Dejoie</a:t>
            </a:r>
            <a:r>
              <a:rPr lang="en-US" sz="4000" baseline="300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Spectral"/>
              </a:rPr>
              <a:t>1</a:t>
            </a:r>
            <a:r>
              <a:rPr lang="en-US" sz="40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Spectral"/>
              </a:rPr>
              <a:t>, Melanie Ruiz</a:t>
            </a:r>
            <a:r>
              <a:rPr lang="en-US" sz="4000" baseline="300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Spectral"/>
              </a:rPr>
              <a:t>1</a:t>
            </a:r>
            <a:r>
              <a:rPr lang="en-US" sz="40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Spectral"/>
              </a:rPr>
              <a:t>, Emily Brudner</a:t>
            </a:r>
            <a:r>
              <a:rPr lang="en-US" sz="4000" baseline="300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Spectral"/>
              </a:rPr>
              <a:t>2</a:t>
            </a:r>
            <a:r>
              <a:rPr lang="en-US" sz="40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Spectral"/>
              </a:rPr>
              <a:t>,</a:t>
            </a:r>
            <a:r>
              <a:rPr lang="en-US" sz="4000" baseline="300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Spectral"/>
              </a:rPr>
              <a:t> </a:t>
            </a:r>
            <a:r>
              <a:rPr lang="en-US" sz="40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Spectral"/>
              </a:rPr>
              <a:t>Sarah Gallardo</a:t>
            </a:r>
            <a:r>
              <a:rPr lang="en-US" sz="4000" baseline="300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Spectral"/>
              </a:rPr>
              <a:t>1</a:t>
            </a:r>
            <a:r>
              <a:rPr lang="en-US" sz="40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Spectral"/>
              </a:rPr>
              <a:t>, Carmen Lima</a:t>
            </a:r>
            <a:r>
              <a:rPr lang="en-US" sz="4000" baseline="300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Spectral"/>
              </a:rPr>
              <a:t>1</a:t>
            </a:r>
            <a:r>
              <a:rPr lang="en-US" sz="40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Spectral"/>
              </a:rPr>
              <a:t>, Mauricio R. Delgado</a:t>
            </a:r>
            <a:r>
              <a:rPr lang="en-US" sz="4000" baseline="300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Spectral"/>
              </a:rPr>
              <a:t>2 </a:t>
            </a:r>
            <a:r>
              <a:rPr lang="en-US" sz="40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Spectral"/>
              </a:rPr>
              <a:t>, Dominic S. Fareri</a:t>
            </a:r>
            <a:r>
              <a:rPr lang="en-US" sz="4000" baseline="300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Spectral"/>
              </a:rPr>
              <a:t>1</a:t>
            </a:r>
            <a:endParaRPr sz="4000" dirty="0">
              <a:latin typeface="Avenir Next" panose="020B0503020202020204" pitchFamily="34" charset="0"/>
              <a:ea typeface="Arial Unicode MS" panose="020B0604020202020204" pitchFamily="34" charset="-128"/>
              <a:cs typeface="Arial" panose="020B0604020202020204" pitchFamily="34" charset="0"/>
              <a:sym typeface="Spectral"/>
            </a:endParaRPr>
          </a:p>
          <a:p>
            <a:pPr algn="ctr">
              <a:buSzPts val="4400"/>
            </a:pPr>
            <a:r>
              <a:rPr lang="en-US" sz="4000" baseline="300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Spectral"/>
              </a:rPr>
              <a:t>1</a:t>
            </a:r>
            <a:r>
              <a:rPr lang="en-US" sz="40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Spectral"/>
              </a:rPr>
              <a:t>Adelphi University, </a:t>
            </a:r>
            <a:r>
              <a:rPr lang="en-US" sz="4000" baseline="300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Spectral"/>
              </a:rPr>
              <a:t>2 </a:t>
            </a:r>
            <a:r>
              <a:rPr lang="en-US" sz="40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Spectral"/>
              </a:rPr>
              <a:t>Rutgers University-Newark</a:t>
            </a:r>
            <a:endParaRPr sz="4000" dirty="0">
              <a:latin typeface="Avenir Next" panose="020B0503020202020204" pitchFamily="34" charset="0"/>
              <a:ea typeface="Arial Unicode MS" panose="020B0604020202020204" pitchFamily="34" charset="-128"/>
              <a:cs typeface="Arial" panose="020B0604020202020204" pitchFamily="34" charset="0"/>
              <a:sym typeface="Spectral"/>
            </a:endParaRPr>
          </a:p>
        </p:txBody>
      </p:sp>
      <p:sp>
        <p:nvSpPr>
          <p:cNvPr id="96" name="Google Shape;96;g12e1f0b1aa7_0_0"/>
          <p:cNvSpPr txBox="1"/>
          <p:nvPr/>
        </p:nvSpPr>
        <p:spPr>
          <a:xfrm>
            <a:off x="-340275" y="8591635"/>
            <a:ext cx="12048703" cy="740649"/>
          </a:xfrm>
          <a:prstGeom prst="rect">
            <a:avLst/>
          </a:prstGeom>
          <a:solidFill>
            <a:srgbClr val="FAC50C"/>
          </a:solidFill>
          <a:ln>
            <a:noFill/>
          </a:ln>
        </p:spPr>
        <p:txBody>
          <a:bodyPr spcFirstLastPara="1" wrap="square" lIns="62889" tIns="31463" rIns="62889" bIns="31463" anchor="t" anchorCtr="0">
            <a:spAutoFit/>
          </a:bodyPr>
          <a:lstStyle>
            <a:defPPr marR="0" lvl="0" algn="l" rtl="0">
              <a:lnSpc>
                <a:spcPct val="100000"/>
              </a:lnSpc>
              <a:spcBef>
                <a:spcPts val="0"/>
              </a:spcBef>
              <a:spcAft>
                <a:spcPts val="0"/>
              </a:spcAft>
            </a:defPPr>
            <a:lvl1pPr marL="0" indent="0" algn="ctr">
              <a:buSzPts val="5000"/>
              <a:buNone/>
              <a:defRPr sz="5000" b="1">
                <a:solidFill>
                  <a:schemeClr val="dk1"/>
                </a:solidFill>
                <a:latin typeface="Arial Unicode MS" panose="020B0604020202020204" pitchFamily="34" charset="-128"/>
                <a:ea typeface="Arial Unicode MS" panose="020B0604020202020204" pitchFamily="34" charset="-128"/>
                <a:cs typeface="Arial Unicode MS" panose="020B0604020202020204" pitchFamily="34" charset="-128"/>
              </a:defRPr>
            </a:lvl1pPr>
          </a:lstStyle>
          <a:p>
            <a:r>
              <a:rPr lang="en-US" sz="4400" dirty="0">
                <a:latin typeface="Avenir Next" panose="020B0503020202020204" pitchFamily="34" charset="0"/>
                <a:cs typeface="Arial" panose="020B0604020202020204" pitchFamily="34" charset="0"/>
                <a:sym typeface="Merriweather"/>
              </a:rPr>
              <a:t>Goal &amp; Hypothesis</a:t>
            </a:r>
            <a:endParaRPr sz="4400" dirty="0">
              <a:latin typeface="Avenir Next" panose="020B0503020202020204" pitchFamily="34" charset="0"/>
              <a:cs typeface="Arial" panose="020B0604020202020204" pitchFamily="34" charset="0"/>
              <a:sym typeface="Merriweather"/>
            </a:endParaRPr>
          </a:p>
        </p:txBody>
      </p:sp>
      <p:sp>
        <p:nvSpPr>
          <p:cNvPr id="97" name="Google Shape;97;g12e1f0b1aa7_0_0"/>
          <p:cNvSpPr txBox="1"/>
          <p:nvPr/>
        </p:nvSpPr>
        <p:spPr>
          <a:xfrm>
            <a:off x="24664864" y="30352785"/>
            <a:ext cx="12290216" cy="740649"/>
          </a:xfrm>
          <a:prstGeom prst="rect">
            <a:avLst/>
          </a:prstGeom>
          <a:solidFill>
            <a:srgbClr val="FAC50C"/>
          </a:solidFill>
          <a:ln>
            <a:noFill/>
          </a:ln>
        </p:spPr>
        <p:txBody>
          <a:bodyPr spcFirstLastPara="1" wrap="square" lIns="62889" tIns="31463" rIns="62889" bIns="31463" anchor="t" anchorCtr="0">
            <a:spAutoFit/>
          </a:bodyPr>
          <a:lstStyle/>
          <a:p>
            <a:pPr algn="ctr">
              <a:buSzPts val="5000"/>
            </a:pPr>
            <a:r>
              <a:rPr lang="en-US" sz="4400" b="1"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Merriweather"/>
              </a:rPr>
              <a:t>Acknowledgments</a:t>
            </a:r>
            <a:endParaRPr sz="4400" b="1"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Avenir"/>
            </a:endParaRPr>
          </a:p>
        </p:txBody>
      </p:sp>
      <p:cxnSp>
        <p:nvCxnSpPr>
          <p:cNvPr id="94" name="Google Shape;94;g12e1f0b1aa7_0_0"/>
          <p:cNvCxnSpPr>
            <a:cxnSpLocks/>
          </p:cNvCxnSpPr>
          <p:nvPr/>
        </p:nvCxnSpPr>
        <p:spPr>
          <a:xfrm>
            <a:off x="24634547" y="2700720"/>
            <a:ext cx="2411" cy="30849926"/>
          </a:xfrm>
          <a:prstGeom prst="straightConnector1">
            <a:avLst/>
          </a:prstGeom>
          <a:noFill/>
          <a:ln w="9525" cap="flat" cmpd="sng">
            <a:solidFill>
              <a:schemeClr val="dk1"/>
            </a:solidFill>
            <a:prstDash val="solid"/>
            <a:round/>
            <a:headEnd type="none" w="sm" len="sm"/>
            <a:tailEnd type="none" w="sm" len="sm"/>
          </a:ln>
        </p:spPr>
      </p:cxnSp>
      <p:sp>
        <p:nvSpPr>
          <p:cNvPr id="98" name="Google Shape;98;g12e1f0b1aa7_0_0"/>
          <p:cNvSpPr txBox="1"/>
          <p:nvPr/>
        </p:nvSpPr>
        <p:spPr>
          <a:xfrm>
            <a:off x="1845408" y="22995099"/>
            <a:ext cx="9008222" cy="474533"/>
          </a:xfrm>
          <a:prstGeom prst="rect">
            <a:avLst/>
          </a:prstGeom>
          <a:noFill/>
          <a:ln>
            <a:noFill/>
          </a:ln>
        </p:spPr>
        <p:txBody>
          <a:bodyPr spcFirstLastPara="1" wrap="square" lIns="73704" tIns="36852" rIns="73704" bIns="36852" anchor="t" anchorCtr="0">
            <a:spAutoFit/>
          </a:bodyPr>
          <a:lstStyle/>
          <a:p>
            <a:pPr>
              <a:buSzPts val="3700"/>
            </a:pPr>
            <a:endParaRPr sz="2600">
              <a:latin typeface="Avenir Next" panose="020B0503020202020204" pitchFamily="34" charset="0"/>
              <a:cs typeface="Arial" panose="020B0604020202020204" pitchFamily="34" charset="0"/>
            </a:endParaRPr>
          </a:p>
        </p:txBody>
      </p:sp>
      <p:sp>
        <p:nvSpPr>
          <p:cNvPr id="99" name="Google Shape;99;g12e1f0b1aa7_0_0"/>
          <p:cNvSpPr txBox="1"/>
          <p:nvPr/>
        </p:nvSpPr>
        <p:spPr>
          <a:xfrm>
            <a:off x="550415" y="3333948"/>
            <a:ext cx="10965333" cy="607792"/>
          </a:xfrm>
          <a:prstGeom prst="rect">
            <a:avLst/>
          </a:prstGeom>
          <a:noFill/>
          <a:ln>
            <a:noFill/>
          </a:ln>
        </p:spPr>
        <p:txBody>
          <a:bodyPr spcFirstLastPara="1" wrap="square" lIns="62889" tIns="31463" rIns="62889" bIns="31463" anchor="t" anchorCtr="0">
            <a:spAutoFit/>
          </a:bodyPr>
          <a:lstStyle/>
          <a:p>
            <a:pPr algn="just">
              <a:spcBef>
                <a:spcPts val="1407"/>
              </a:spcBef>
              <a:buSzPts val="3700"/>
            </a:pPr>
            <a:endParaRPr sz="2370">
              <a:latin typeface="Avenir Next" panose="020B0503020202020204" pitchFamily="34" charset="0"/>
              <a:cs typeface="Arial" panose="020B0604020202020204" pitchFamily="34" charset="0"/>
            </a:endParaRPr>
          </a:p>
        </p:txBody>
      </p:sp>
      <p:sp>
        <p:nvSpPr>
          <p:cNvPr id="100" name="Google Shape;100;g12e1f0b1aa7_0_0"/>
          <p:cNvSpPr txBox="1"/>
          <p:nvPr/>
        </p:nvSpPr>
        <p:spPr>
          <a:xfrm>
            <a:off x="11701405" y="11835874"/>
            <a:ext cx="12920472" cy="740649"/>
          </a:xfrm>
          <a:prstGeom prst="rect">
            <a:avLst/>
          </a:prstGeom>
          <a:solidFill>
            <a:srgbClr val="FAC50C"/>
          </a:solidFill>
          <a:ln>
            <a:noFill/>
          </a:ln>
        </p:spPr>
        <p:txBody>
          <a:bodyPr spcFirstLastPara="1" wrap="square" lIns="62889" tIns="31463" rIns="62889" bIns="31463" anchor="t" anchorCtr="0">
            <a:spAutoFit/>
          </a:bodyPr>
          <a:lstStyle>
            <a:defPPr marR="0" lvl="0" algn="l" rtl="0">
              <a:lnSpc>
                <a:spcPct val="100000"/>
              </a:lnSpc>
              <a:spcBef>
                <a:spcPts val="0"/>
              </a:spcBef>
              <a:spcAft>
                <a:spcPts val="0"/>
              </a:spcAft>
            </a:defPPr>
            <a:lvl1pPr marL="0" indent="0" algn="ctr">
              <a:buSzPts val="5000"/>
              <a:buNone/>
              <a:defRPr sz="5000" b="1">
                <a:solidFill>
                  <a:schemeClr val="dk1"/>
                </a:solidFill>
                <a:latin typeface="Arial Unicode MS" panose="020B0604020202020204" pitchFamily="34" charset="-128"/>
                <a:ea typeface="Arial Unicode MS" panose="020B0604020202020204" pitchFamily="34" charset="-128"/>
                <a:cs typeface="Arial Unicode MS" panose="020B0604020202020204" pitchFamily="34" charset="-128"/>
              </a:defRPr>
            </a:lvl1pPr>
          </a:lstStyle>
          <a:p>
            <a:r>
              <a:rPr lang="en-US" sz="4400" dirty="0">
                <a:latin typeface="Avenir Next" panose="020B0503020202020204" pitchFamily="34" charset="0"/>
                <a:cs typeface="Arial" panose="020B0604020202020204" pitchFamily="34" charset="0"/>
                <a:sym typeface="Merriweather"/>
              </a:rPr>
              <a:t>Affect and Rejection</a:t>
            </a:r>
            <a:endParaRPr sz="4400" dirty="0">
              <a:latin typeface="Avenir Next" panose="020B0503020202020204" pitchFamily="34" charset="0"/>
              <a:cs typeface="Arial" panose="020B0604020202020204" pitchFamily="34" charset="0"/>
              <a:sym typeface="Merriweather"/>
            </a:endParaRPr>
          </a:p>
        </p:txBody>
      </p:sp>
      <p:sp>
        <p:nvSpPr>
          <p:cNvPr id="102" name="Google Shape;102;g12e1f0b1aa7_0_0"/>
          <p:cNvSpPr txBox="1"/>
          <p:nvPr/>
        </p:nvSpPr>
        <p:spPr>
          <a:xfrm>
            <a:off x="24657662" y="2669412"/>
            <a:ext cx="11932920" cy="740649"/>
          </a:xfrm>
          <a:prstGeom prst="rect">
            <a:avLst/>
          </a:prstGeom>
          <a:solidFill>
            <a:srgbClr val="FAC50C"/>
          </a:solidFill>
          <a:ln>
            <a:noFill/>
          </a:ln>
        </p:spPr>
        <p:txBody>
          <a:bodyPr spcFirstLastPara="1" wrap="square" lIns="62889" tIns="31463" rIns="62889" bIns="31463" anchor="t" anchorCtr="0">
            <a:spAutoFit/>
          </a:bodyPr>
          <a:lstStyle>
            <a:defPPr marR="0" lvl="0" algn="l" rtl="0">
              <a:lnSpc>
                <a:spcPct val="100000"/>
              </a:lnSpc>
              <a:spcBef>
                <a:spcPts val="0"/>
              </a:spcBef>
              <a:spcAft>
                <a:spcPts val="0"/>
              </a:spcAft>
            </a:defPPr>
            <a:lvl1pPr marL="0" indent="0" algn="ctr">
              <a:buSzPts val="5000"/>
              <a:buNone/>
              <a:defRPr sz="5000" b="1">
                <a:solidFill>
                  <a:schemeClr val="dk1"/>
                </a:solidFill>
                <a:latin typeface="Arial Unicode MS" panose="020B0604020202020204" pitchFamily="34" charset="-128"/>
                <a:ea typeface="Arial Unicode MS" panose="020B0604020202020204" pitchFamily="34" charset="-128"/>
                <a:cs typeface="Arial Unicode MS" panose="020B0604020202020204" pitchFamily="34" charset="-128"/>
              </a:defRPr>
            </a:lvl1pPr>
          </a:lstStyle>
          <a:p>
            <a:r>
              <a:rPr lang="en-US" sz="4400" dirty="0">
                <a:latin typeface="Avenir Next" panose="020B0503020202020204" pitchFamily="34" charset="0"/>
                <a:cs typeface="Arial" panose="020B0604020202020204" pitchFamily="34" charset="0"/>
                <a:sym typeface="Merriweather"/>
              </a:rPr>
              <a:t>The Need to Belong</a:t>
            </a:r>
            <a:endParaRPr sz="4400" dirty="0">
              <a:latin typeface="Avenir Next" panose="020B0503020202020204" pitchFamily="34" charset="0"/>
              <a:cs typeface="Arial" panose="020B0604020202020204" pitchFamily="34" charset="0"/>
              <a:sym typeface="Merriweather"/>
            </a:endParaRPr>
          </a:p>
        </p:txBody>
      </p:sp>
      <p:sp>
        <p:nvSpPr>
          <p:cNvPr id="103" name="Google Shape;103;g12e1f0b1aa7_0_0"/>
          <p:cNvSpPr txBox="1"/>
          <p:nvPr/>
        </p:nvSpPr>
        <p:spPr>
          <a:xfrm>
            <a:off x="516229" y="3489407"/>
            <a:ext cx="10800667" cy="5210233"/>
          </a:xfrm>
          <a:prstGeom prst="rect">
            <a:avLst/>
          </a:prstGeom>
          <a:noFill/>
          <a:ln>
            <a:noFill/>
          </a:ln>
        </p:spPr>
        <p:txBody>
          <a:bodyPr spcFirstLastPara="1" wrap="square" lIns="73704" tIns="73704" rIns="73704" bIns="73704" anchor="t" anchorCtr="0">
            <a:spAutoFit/>
          </a:bodyPr>
          <a:lstStyle/>
          <a:p>
            <a:pPr marL="366849" indent="-333927">
              <a:lnSpc>
                <a:spcPct val="115000"/>
              </a:lnSpc>
              <a:buClr>
                <a:schemeClr val="dk1"/>
              </a:buClr>
              <a:buSzPts val="3300"/>
              <a:buFont typeface="Merriweather"/>
              <a:buChar char="●"/>
            </a:pPr>
            <a:r>
              <a:rPr lang="en-US"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Merriweather"/>
              </a:rPr>
              <a:t>The benefits of social connection are widespread, fulfilling fundamental needs of belongingness and providing social support. </a:t>
            </a:r>
          </a:p>
          <a:p>
            <a:pPr marL="366849" indent="-333927">
              <a:lnSpc>
                <a:spcPct val="115000"/>
              </a:lnSpc>
              <a:buClr>
                <a:schemeClr val="dk1"/>
              </a:buClr>
              <a:buSzPts val="3300"/>
              <a:buFont typeface="Merriweather"/>
              <a:buChar char="●"/>
            </a:pPr>
            <a:r>
              <a:rPr lang="en-US"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Merriweather"/>
              </a:rPr>
              <a:t>Conversely, experiences of social rejection and isolation are associated with a host of negative physical and mental health consequences, and the social media boom allows for myriad new opportunities for social rejection to occur. </a:t>
            </a:r>
          </a:p>
          <a:p>
            <a:pPr marL="366849" indent="-333927">
              <a:lnSpc>
                <a:spcPct val="115000"/>
              </a:lnSpc>
              <a:buClr>
                <a:schemeClr val="dk1"/>
              </a:buClr>
              <a:buSzPts val="3300"/>
              <a:buFont typeface="Merriweather"/>
              <a:buChar char="●"/>
            </a:pPr>
            <a:r>
              <a:rPr lang="en-US"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Merriweather"/>
              </a:rPr>
              <a:t>Given the prevalence of rejection and the recently declared loneliness epidemic, understanding the effects of rejection on everyday behavior is critical.  </a:t>
            </a:r>
          </a:p>
          <a:p>
            <a:pPr marL="366849" indent="-333927">
              <a:lnSpc>
                <a:spcPct val="115000"/>
              </a:lnSpc>
              <a:buClr>
                <a:schemeClr val="dk1"/>
              </a:buClr>
              <a:buSzPts val="3300"/>
              <a:buFont typeface="Merriweather"/>
              <a:buChar char="●"/>
            </a:pPr>
            <a:r>
              <a:rPr lang="en-US"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Merriweather"/>
              </a:rPr>
              <a:t>Yet, the ways in which rejection may impact cognitive processes, such as choice, more generally remain understudied.</a:t>
            </a:r>
          </a:p>
        </p:txBody>
      </p:sp>
      <p:sp>
        <p:nvSpPr>
          <p:cNvPr id="104" name="Google Shape;104;g12e1f0b1aa7_0_0"/>
          <p:cNvSpPr txBox="1"/>
          <p:nvPr/>
        </p:nvSpPr>
        <p:spPr>
          <a:xfrm>
            <a:off x="482815" y="9332683"/>
            <a:ext cx="10740977" cy="6095091"/>
          </a:xfrm>
          <a:prstGeom prst="rect">
            <a:avLst/>
          </a:prstGeom>
          <a:noFill/>
          <a:ln>
            <a:noFill/>
          </a:ln>
        </p:spPr>
        <p:txBody>
          <a:bodyPr spcFirstLastPara="1" wrap="square" lIns="73704" tIns="73704" rIns="73704" bIns="73704" anchor="t" anchorCtr="0">
            <a:spAutoFit/>
          </a:bodyPr>
          <a:lstStyle/>
          <a:p>
            <a:pPr>
              <a:lnSpc>
                <a:spcPct val="115000"/>
              </a:lnSpc>
              <a:buSzPts val="3700"/>
            </a:pPr>
            <a:r>
              <a:rPr lang="en-US"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Merriweather"/>
              </a:rPr>
              <a:t>We sought to examine the effect of social rejection on the value of choice:’</a:t>
            </a:r>
          </a:p>
          <a:p>
            <a:pPr>
              <a:lnSpc>
                <a:spcPct val="115000"/>
              </a:lnSpc>
            </a:pPr>
            <a:r>
              <a:rPr lang="en-US"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Merriweather"/>
              </a:rPr>
              <a:t>Pre-registered Hypotheses:</a:t>
            </a:r>
            <a:endParaRPr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Merriweather"/>
            </a:endParaRPr>
          </a:p>
          <a:p>
            <a:pPr algn="just">
              <a:lnSpc>
                <a:spcPct val="115000"/>
              </a:lnSpc>
              <a:buSzPts val="3700"/>
            </a:pPr>
            <a:r>
              <a:rPr lang="en-US"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Merriweather"/>
              </a:rPr>
              <a:t>H1.1: </a:t>
            </a:r>
            <a:r>
              <a:rPr lang="en-US" sz="2600" kern="1200" dirty="0">
                <a:solidFill>
                  <a:schemeClr val="tx1"/>
                </a:solidFill>
                <a:latin typeface="Avenir Next" panose="020B0503020202020204" pitchFamily="34" charset="0"/>
                <a:ea typeface="Arial Unicode MS" panose="020B0604020202020204" pitchFamily="34" charset="-128"/>
                <a:cs typeface="Arial" panose="020B0604020202020204" pitchFamily="34" charset="0"/>
                <a:sym typeface="Merriweather"/>
              </a:rPr>
              <a:t>P</a:t>
            </a:r>
            <a:r>
              <a:rPr lang="en-US" sz="2600" kern="1200" dirty="0">
                <a:solidFill>
                  <a:schemeClr val="tx1"/>
                </a:solidFill>
                <a:latin typeface="Avenir Next" panose="020B0503020202020204" pitchFamily="34" charset="0"/>
                <a:ea typeface="Arial Unicode MS" panose="020B0604020202020204" pitchFamily="34" charset="-128"/>
                <a:cs typeface="Arial" panose="020B0604020202020204" pitchFamily="34" charset="0"/>
              </a:rPr>
              <a:t>articipants will opt to choose for themselves more often following the rejection condition relative to both other conditions</a:t>
            </a:r>
            <a:r>
              <a:rPr lang="en-US"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Merriweather"/>
              </a:rPr>
              <a:t>.</a:t>
            </a:r>
            <a:endParaRPr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Merriweather"/>
            </a:endParaRPr>
          </a:p>
          <a:p>
            <a:pPr>
              <a:lnSpc>
                <a:spcPct val="115000"/>
              </a:lnSpc>
            </a:pPr>
            <a:r>
              <a:rPr lang="en-US"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Merriweather"/>
              </a:rPr>
              <a:t>H1.2: Participants will report more negative emotions during rejection blocks relative to other conditions.</a:t>
            </a:r>
          </a:p>
          <a:p>
            <a:pPr>
              <a:lnSpc>
                <a:spcPct val="115000"/>
              </a:lnSpc>
            </a:pPr>
            <a:r>
              <a:rPr lang="en-US"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Merriweather"/>
              </a:rPr>
              <a:t>H1.3: Participants will report a decreased likelihood of sharing with ‘avatars’ who rejected their photos most often.</a:t>
            </a:r>
          </a:p>
          <a:p>
            <a:pPr>
              <a:lnSpc>
                <a:spcPct val="115000"/>
              </a:lnSpc>
            </a:pPr>
            <a:r>
              <a:rPr lang="en-US"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Merriweather"/>
              </a:rPr>
              <a:t>H1.4: Individual differences such as the need to belong, rejection sensitivity, autistic traits, etc. will moderate the relationship between rejection and choice.</a:t>
            </a:r>
          </a:p>
          <a:p>
            <a:pPr>
              <a:lnSpc>
                <a:spcPct val="115000"/>
              </a:lnSpc>
            </a:pPr>
            <a:endParaRPr sz="24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Merriweather"/>
            </a:endParaRPr>
          </a:p>
        </p:txBody>
      </p:sp>
      <p:sp>
        <p:nvSpPr>
          <p:cNvPr id="106" name="Google Shape;106;g12e1f0b1aa7_0_0"/>
          <p:cNvSpPr txBox="1"/>
          <p:nvPr/>
        </p:nvSpPr>
        <p:spPr>
          <a:xfrm>
            <a:off x="129058" y="15766484"/>
            <a:ext cx="11088452" cy="1349176"/>
          </a:xfrm>
          <a:prstGeom prst="rect">
            <a:avLst/>
          </a:prstGeom>
          <a:noFill/>
          <a:ln>
            <a:noFill/>
          </a:ln>
        </p:spPr>
        <p:txBody>
          <a:bodyPr spcFirstLastPara="1" wrap="square" lIns="73704" tIns="73704" rIns="73704" bIns="73704" anchor="t" anchorCtr="0">
            <a:spAutoFit/>
          </a:bodyPr>
          <a:lstStyle/>
          <a:p>
            <a:pPr algn="ctr">
              <a:buSzPts val="3700"/>
            </a:pPr>
            <a:r>
              <a:rPr lang="en-US" sz="2600" b="1"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Avenir"/>
              </a:rPr>
              <a:t>P</a:t>
            </a:r>
            <a:r>
              <a:rPr lang="en-US" sz="2600" b="1" dirty="0">
                <a:latin typeface="Avenir Next" panose="020B0503020202020204" pitchFamily="34" charset="0"/>
                <a:ea typeface="Arial Unicode MS" panose="020B0604020202020204" pitchFamily="34" charset="-128"/>
                <a:cs typeface="Arial" panose="020B0604020202020204" pitchFamily="34" charset="0"/>
                <a:sym typeface="Avenir"/>
              </a:rPr>
              <a:t>articipants</a:t>
            </a:r>
            <a:r>
              <a:rPr lang="en-US" sz="2600" dirty="0">
                <a:latin typeface="Avenir Next" panose="020B0503020202020204" pitchFamily="34" charset="0"/>
                <a:ea typeface="Arial Unicode MS" panose="020B0604020202020204" pitchFamily="34" charset="-128"/>
                <a:cs typeface="Arial" panose="020B0604020202020204" pitchFamily="34" charset="0"/>
                <a:sym typeface="Avenir"/>
              </a:rPr>
              <a:t> : </a:t>
            </a:r>
            <a:r>
              <a:rPr lang="en-US"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Avenir"/>
              </a:rPr>
              <a:t>67 adults (18-35 </a:t>
            </a:r>
            <a:r>
              <a:rPr lang="en-US" sz="2600" dirty="0" err="1">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Avenir"/>
              </a:rPr>
              <a:t>yrs</a:t>
            </a:r>
            <a:r>
              <a:rPr lang="en-US"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Avenir"/>
              </a:rPr>
              <a:t>); (24M, mean age =27.5 </a:t>
            </a:r>
            <a:r>
              <a:rPr lang="en-US" sz="2600" dirty="0" err="1">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Avenir"/>
              </a:rPr>
              <a:t>yrs</a:t>
            </a:r>
            <a:r>
              <a:rPr lang="en-US"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Avenir"/>
              </a:rPr>
              <a:t>)</a:t>
            </a:r>
            <a:endParaRPr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Avenir"/>
            </a:endParaRPr>
          </a:p>
          <a:p>
            <a:pPr algn="ctr">
              <a:buSzPts val="3700"/>
            </a:pPr>
            <a:r>
              <a:rPr lang="en-US"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Avenir"/>
              </a:rPr>
              <a:t>Recruited from </a:t>
            </a:r>
            <a:r>
              <a:rPr lang="en-US" sz="2600" dirty="0" err="1">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Avenir"/>
              </a:rPr>
              <a:t>Prolific.co</a:t>
            </a:r>
            <a:r>
              <a:rPr lang="en-US"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Avenir"/>
              </a:rPr>
              <a:t> </a:t>
            </a:r>
            <a:endParaRPr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Avenir"/>
            </a:endParaRPr>
          </a:p>
          <a:p>
            <a:pPr>
              <a:buSzPts val="1500"/>
            </a:pPr>
            <a:endParaRPr sz="2600" dirty="0">
              <a:solidFill>
                <a:schemeClr val="dk1"/>
              </a:solidFill>
              <a:latin typeface="Avenir Next" panose="020B0503020202020204" pitchFamily="34" charset="0"/>
              <a:ea typeface="Avenir"/>
              <a:cs typeface="Arial" panose="020B0604020202020204" pitchFamily="34" charset="0"/>
              <a:sym typeface="Avenir"/>
            </a:endParaRPr>
          </a:p>
        </p:txBody>
      </p:sp>
      <p:sp>
        <p:nvSpPr>
          <p:cNvPr id="107" name="Google Shape;107;g12e1f0b1aa7_0_0"/>
          <p:cNvSpPr txBox="1"/>
          <p:nvPr/>
        </p:nvSpPr>
        <p:spPr>
          <a:xfrm>
            <a:off x="130790" y="17080622"/>
            <a:ext cx="5842297" cy="10551695"/>
          </a:xfrm>
          <a:prstGeom prst="rect">
            <a:avLst/>
          </a:prstGeom>
          <a:noFill/>
          <a:ln>
            <a:noFill/>
          </a:ln>
        </p:spPr>
        <p:txBody>
          <a:bodyPr spcFirstLastPara="1" wrap="square" lIns="73704" tIns="73704" rIns="73704" bIns="73704" anchor="t" anchorCtr="0">
            <a:spAutoFit/>
          </a:bodyPr>
          <a:lstStyle>
            <a:defPPr marR="0" lvl="0" algn="l" rtl="0">
              <a:lnSpc>
                <a:spcPct val="100000"/>
              </a:lnSpc>
              <a:spcBef>
                <a:spcPts val="0"/>
              </a:spcBef>
              <a:spcAft>
                <a:spcPts val="0"/>
              </a:spcAft>
            </a:defPPr>
            <a:lvl1pPr marL="0" indent="0">
              <a:buSzPts val="3700"/>
              <a:buNone/>
              <a:defRPr sz="2500">
                <a:solidFill>
                  <a:schemeClr val="dk1"/>
                </a:solidFill>
                <a:latin typeface="Arial Unicode MS" panose="020B0604020202020204" pitchFamily="34" charset="-128"/>
                <a:ea typeface="Arial Unicode MS" panose="020B0604020202020204" pitchFamily="34" charset="-128"/>
                <a:cs typeface="Arial Unicode MS" panose="020B0604020202020204" pitchFamily="34" charset="-128"/>
              </a:defRPr>
            </a:lvl1pPr>
          </a:lstStyle>
          <a:p>
            <a:r>
              <a:rPr lang="en-US" sz="2600" dirty="0">
                <a:latin typeface="Avenir Next" panose="020B0503020202020204" pitchFamily="34" charset="0"/>
                <a:cs typeface="Arial" panose="020B0604020202020204" pitchFamily="34" charset="0"/>
                <a:sym typeface="Avenir"/>
              </a:rPr>
              <a:t>Participants completed self-report measures: </a:t>
            </a:r>
          </a:p>
          <a:p>
            <a:pPr marL="253972" indent="-253972">
              <a:buFont typeface="Arial" panose="020B0604020202020204" pitchFamily="34" charset="0"/>
              <a:buChar char="•"/>
            </a:pPr>
            <a:r>
              <a:rPr lang="en-US" sz="2600" dirty="0">
                <a:latin typeface="Avenir Next" panose="020B0503020202020204" pitchFamily="34" charset="0"/>
                <a:cs typeface="Arial" panose="020B0604020202020204" pitchFamily="34" charset="0"/>
                <a:sym typeface="Avenir"/>
              </a:rPr>
              <a:t>Rejection Sensitivity Questionnaire</a:t>
            </a:r>
          </a:p>
          <a:p>
            <a:pPr marL="253972" indent="-253972">
              <a:buFont typeface="Arial" panose="020B0604020202020204" pitchFamily="34" charset="0"/>
              <a:buChar char="•"/>
            </a:pPr>
            <a:r>
              <a:rPr lang="en-US" sz="2600" dirty="0">
                <a:latin typeface="Avenir Next" panose="020B0503020202020204" pitchFamily="34" charset="0"/>
                <a:cs typeface="Arial" panose="020B0604020202020204" pitchFamily="34" charset="0"/>
                <a:sym typeface="Avenir"/>
              </a:rPr>
              <a:t>Social Connectedness Scale – Revised</a:t>
            </a:r>
          </a:p>
          <a:p>
            <a:pPr marL="253972" indent="-253972">
              <a:buFont typeface="Arial" panose="020B0604020202020204" pitchFamily="34" charset="0"/>
              <a:buChar char="•"/>
            </a:pPr>
            <a:r>
              <a:rPr lang="en-US" sz="2600" dirty="0">
                <a:latin typeface="Avenir Next" panose="020B0503020202020204" pitchFamily="34" charset="0"/>
                <a:cs typeface="Arial" panose="020B0604020202020204" pitchFamily="34" charset="0"/>
                <a:sym typeface="Avenir"/>
              </a:rPr>
              <a:t>Autism Spectrum Quotient</a:t>
            </a:r>
          </a:p>
          <a:p>
            <a:pPr marL="253972" indent="-253972">
              <a:buFont typeface="Arial" panose="020B0604020202020204" pitchFamily="34" charset="0"/>
              <a:buChar char="•"/>
            </a:pPr>
            <a:r>
              <a:rPr lang="en-US" sz="2600" dirty="0">
                <a:latin typeface="Avenir Next" panose="020B0503020202020204" pitchFamily="34" charset="0"/>
                <a:cs typeface="Arial" panose="020B0604020202020204" pitchFamily="34" charset="0"/>
                <a:sym typeface="Avenir"/>
              </a:rPr>
              <a:t>Social Reward Questionnaire</a:t>
            </a:r>
          </a:p>
          <a:p>
            <a:pPr marL="253972" indent="-253972">
              <a:buFont typeface="Arial" panose="020B0604020202020204" pitchFamily="34" charset="0"/>
              <a:buChar char="•"/>
            </a:pPr>
            <a:r>
              <a:rPr lang="en-US" sz="2600" dirty="0">
                <a:latin typeface="Avenir Next" panose="020B0503020202020204" pitchFamily="34" charset="0"/>
                <a:cs typeface="Arial" panose="020B0604020202020204" pitchFamily="34" charset="0"/>
                <a:sym typeface="Avenir"/>
              </a:rPr>
              <a:t>Need to Belong Scale</a:t>
            </a:r>
          </a:p>
          <a:p>
            <a:pPr marL="253972" indent="-253972">
              <a:buFont typeface="Arial" panose="020B0604020202020204" pitchFamily="34" charset="0"/>
              <a:buChar char="•"/>
            </a:pPr>
            <a:r>
              <a:rPr lang="en-US" sz="2600" dirty="0">
                <a:latin typeface="Avenir Next" panose="020B0503020202020204" pitchFamily="34" charset="0"/>
                <a:cs typeface="Arial" panose="020B0604020202020204" pitchFamily="34" charset="0"/>
                <a:sym typeface="Avenir"/>
              </a:rPr>
              <a:t>Emotion Regulation Questionnaire</a:t>
            </a:r>
          </a:p>
          <a:p>
            <a:pPr marL="253972" indent="-253972">
              <a:buFont typeface="Arial" panose="020B0604020202020204" pitchFamily="34" charset="0"/>
              <a:buChar char="•"/>
            </a:pPr>
            <a:r>
              <a:rPr lang="en-US" sz="2600" dirty="0">
                <a:latin typeface="Avenir Next" panose="020B0503020202020204" pitchFamily="34" charset="0"/>
                <a:cs typeface="Arial" panose="020B0604020202020204" pitchFamily="34" charset="0"/>
                <a:sym typeface="Avenir"/>
              </a:rPr>
              <a:t>Brief Resilience Coping Scale</a:t>
            </a:r>
          </a:p>
          <a:p>
            <a:pPr marL="253972" indent="-253972">
              <a:buFont typeface="Arial" panose="020B0604020202020204" pitchFamily="34" charset="0"/>
              <a:buChar char="•"/>
            </a:pPr>
            <a:r>
              <a:rPr lang="en-US" sz="2600" dirty="0">
                <a:latin typeface="Avenir Next" panose="020B0503020202020204" pitchFamily="34" charset="0"/>
                <a:cs typeface="Arial" panose="020B0604020202020204" pitchFamily="34" charset="0"/>
                <a:sym typeface="Avenir"/>
              </a:rPr>
              <a:t>Perceived Stress Scale</a:t>
            </a:r>
          </a:p>
          <a:p>
            <a:pPr marL="253972" indent="-253972">
              <a:buFont typeface="Arial" panose="020B0604020202020204" pitchFamily="34" charset="0"/>
              <a:buChar char="•"/>
            </a:pPr>
            <a:r>
              <a:rPr lang="en-US" sz="2600" dirty="0">
                <a:latin typeface="Avenir Next" panose="020B0503020202020204" pitchFamily="34" charset="0"/>
                <a:cs typeface="Arial" panose="020B0604020202020204" pitchFamily="34" charset="0"/>
                <a:sym typeface="Avenir"/>
              </a:rPr>
              <a:t>Reward Responsiveness Scale</a:t>
            </a:r>
          </a:p>
          <a:p>
            <a:pPr marL="253972" indent="-253972">
              <a:buFont typeface="Arial" panose="020B0604020202020204" pitchFamily="34" charset="0"/>
              <a:buChar char="•"/>
            </a:pPr>
            <a:r>
              <a:rPr lang="en-US" sz="2600" dirty="0">
                <a:latin typeface="Avenir Next" panose="020B0503020202020204" pitchFamily="34" charset="0"/>
                <a:cs typeface="Arial" panose="020B0604020202020204" pitchFamily="34" charset="0"/>
                <a:sym typeface="Avenir"/>
              </a:rPr>
              <a:t>Dickman Impulsivity Inventory</a:t>
            </a:r>
          </a:p>
          <a:p>
            <a:pPr marL="253972" indent="-253972">
              <a:buFont typeface="Arial" panose="020B0604020202020204" pitchFamily="34" charset="0"/>
              <a:buChar char="•"/>
            </a:pPr>
            <a:r>
              <a:rPr lang="en-US" sz="2600" dirty="0">
                <a:latin typeface="Avenir Next" panose="020B0503020202020204" pitchFamily="34" charset="0"/>
                <a:cs typeface="Arial" panose="020B0604020202020204" pitchFamily="34" charset="0"/>
                <a:sym typeface="Avenir"/>
              </a:rPr>
              <a:t>Drug Abuse Screening Test</a:t>
            </a:r>
          </a:p>
          <a:p>
            <a:pPr marL="253972" indent="-253972">
              <a:buFont typeface="Arial" panose="020B0604020202020204" pitchFamily="34" charset="0"/>
              <a:buChar char="•"/>
            </a:pPr>
            <a:r>
              <a:rPr lang="en-US" sz="2600" dirty="0">
                <a:latin typeface="Avenir Next" panose="020B0503020202020204" pitchFamily="34" charset="0"/>
                <a:cs typeface="Arial" panose="020B0604020202020204" pitchFamily="34" charset="0"/>
                <a:sym typeface="Avenir"/>
              </a:rPr>
              <a:t>Multidimensional Scale of Social Support</a:t>
            </a:r>
          </a:p>
          <a:p>
            <a:pPr marL="253972" indent="-253972">
              <a:buFont typeface="Arial" panose="020B0604020202020204" pitchFamily="34" charset="0"/>
              <a:buChar char="•"/>
            </a:pPr>
            <a:r>
              <a:rPr lang="en-US" sz="2600" dirty="0">
                <a:latin typeface="Avenir Next" panose="020B0503020202020204" pitchFamily="34" charset="0"/>
                <a:cs typeface="Arial" panose="020B0604020202020204" pitchFamily="34" charset="0"/>
                <a:sym typeface="Avenir"/>
              </a:rPr>
              <a:t>Liebowitz Social Anxiety Scale</a:t>
            </a:r>
          </a:p>
          <a:p>
            <a:endParaRPr lang="en-US" sz="2600" dirty="0">
              <a:latin typeface="Avenir Next" panose="020B0503020202020204" pitchFamily="34" charset="0"/>
              <a:cs typeface="Arial" panose="020B0604020202020204" pitchFamily="34" charset="0"/>
              <a:sym typeface="Avenir"/>
            </a:endParaRPr>
          </a:p>
          <a:p>
            <a:r>
              <a:rPr lang="en-US" sz="2600" dirty="0">
                <a:latin typeface="Avenir Next" panose="020B0503020202020204" pitchFamily="34" charset="0"/>
                <a:cs typeface="Arial" panose="020B0604020202020204" pitchFamily="34" charset="0"/>
                <a:sym typeface="Avenir"/>
              </a:rPr>
              <a:t>Photo Upload: </a:t>
            </a:r>
          </a:p>
          <a:p>
            <a:pPr marL="457200" indent="-457200">
              <a:buFont typeface="Arial" panose="020B0604020202020204" pitchFamily="34" charset="0"/>
              <a:buChar char="•"/>
            </a:pPr>
            <a:r>
              <a:rPr lang="en-US" sz="2600" dirty="0">
                <a:latin typeface="Avenir Next" panose="020B0503020202020204" pitchFamily="34" charset="0"/>
                <a:cs typeface="Arial" panose="020B0604020202020204" pitchFamily="34" charset="0"/>
                <a:sym typeface="Avenir"/>
              </a:rPr>
              <a:t>Participants uploaded 32 of their own Instagram photos including a brief caption, # of likes received, and how they feel about photo.</a:t>
            </a:r>
          </a:p>
          <a:p>
            <a:endParaRPr sz="2600" dirty="0">
              <a:latin typeface="Avenir Next" panose="020B0503020202020204" pitchFamily="34" charset="0"/>
              <a:cs typeface="Arial" panose="020B0604020202020204" pitchFamily="34" charset="0"/>
              <a:sym typeface="Avenir"/>
            </a:endParaRPr>
          </a:p>
          <a:p>
            <a:endParaRPr sz="2600" dirty="0">
              <a:latin typeface="Avenir Next" panose="020B0503020202020204" pitchFamily="34" charset="0"/>
              <a:cs typeface="Arial" panose="020B0604020202020204" pitchFamily="34" charset="0"/>
              <a:sym typeface="Avenir"/>
            </a:endParaRPr>
          </a:p>
        </p:txBody>
      </p:sp>
      <p:cxnSp>
        <p:nvCxnSpPr>
          <p:cNvPr id="112" name="Google Shape;112;g12e1f0b1aa7_0_0"/>
          <p:cNvCxnSpPr>
            <a:cxnSpLocks/>
          </p:cNvCxnSpPr>
          <p:nvPr/>
        </p:nvCxnSpPr>
        <p:spPr>
          <a:xfrm>
            <a:off x="7380862" y="27435405"/>
            <a:ext cx="464799" cy="0"/>
          </a:xfrm>
          <a:prstGeom prst="straightConnector1">
            <a:avLst/>
          </a:prstGeom>
          <a:noFill/>
          <a:ln w="76200" cap="flat" cmpd="sng">
            <a:solidFill>
              <a:srgbClr val="FAC50C"/>
            </a:solidFill>
            <a:prstDash val="solid"/>
            <a:round/>
            <a:headEnd type="none" w="sm" len="sm"/>
            <a:tailEnd type="triangle" w="med" len="med"/>
          </a:ln>
        </p:spPr>
      </p:cxnSp>
      <p:sp>
        <p:nvSpPr>
          <p:cNvPr id="123" name="Google Shape;123;g12e1f0b1aa7_0_0"/>
          <p:cNvSpPr txBox="1"/>
          <p:nvPr/>
        </p:nvSpPr>
        <p:spPr>
          <a:xfrm>
            <a:off x="1546729" y="16445914"/>
            <a:ext cx="1455456" cy="548957"/>
          </a:xfrm>
          <a:prstGeom prst="rect">
            <a:avLst/>
          </a:prstGeom>
          <a:noFill/>
          <a:ln>
            <a:noFill/>
          </a:ln>
        </p:spPr>
        <p:txBody>
          <a:bodyPr spcFirstLastPara="1" wrap="square" lIns="73704" tIns="73704" rIns="73704" bIns="73704" anchor="t" anchorCtr="0">
            <a:spAutoFit/>
          </a:bodyPr>
          <a:lstStyle/>
          <a:p>
            <a:pPr>
              <a:buSzPts val="3700"/>
            </a:pPr>
            <a:r>
              <a:rPr lang="en-US" sz="2600" b="1"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Avenir"/>
              </a:rPr>
              <a:t>Day 1</a:t>
            </a:r>
            <a:endParaRPr sz="2600" b="1"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Avenir"/>
            </a:endParaRPr>
          </a:p>
        </p:txBody>
      </p:sp>
      <p:sp>
        <p:nvSpPr>
          <p:cNvPr id="124" name="Google Shape;124;g12e1f0b1aa7_0_0"/>
          <p:cNvSpPr txBox="1"/>
          <p:nvPr/>
        </p:nvSpPr>
        <p:spPr>
          <a:xfrm>
            <a:off x="8450789" y="16507282"/>
            <a:ext cx="1247607" cy="548957"/>
          </a:xfrm>
          <a:prstGeom prst="rect">
            <a:avLst/>
          </a:prstGeom>
          <a:noFill/>
          <a:ln>
            <a:noFill/>
          </a:ln>
        </p:spPr>
        <p:txBody>
          <a:bodyPr spcFirstLastPara="1" wrap="square" lIns="73704" tIns="73704" rIns="73704" bIns="73704" anchor="t" anchorCtr="0">
            <a:spAutoFit/>
          </a:bodyPr>
          <a:lstStyle/>
          <a:p>
            <a:pPr>
              <a:buSzPts val="3700"/>
            </a:pPr>
            <a:r>
              <a:rPr lang="en-US" sz="2600" b="1"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Avenir"/>
              </a:rPr>
              <a:t>Day</a:t>
            </a:r>
            <a:r>
              <a:rPr lang="en-US" sz="2600" b="1" dirty="0">
                <a:latin typeface="Avenir Next" panose="020B0503020202020204" pitchFamily="34" charset="0"/>
                <a:ea typeface="Avenir"/>
                <a:cs typeface="Arial" panose="020B0604020202020204" pitchFamily="34" charset="0"/>
                <a:sym typeface="Avenir"/>
              </a:rPr>
              <a:t> 2</a:t>
            </a:r>
            <a:endParaRPr sz="2600" b="1" dirty="0">
              <a:latin typeface="Avenir Next" panose="020B0503020202020204" pitchFamily="34" charset="0"/>
              <a:ea typeface="Avenir"/>
              <a:cs typeface="Arial" panose="020B0604020202020204" pitchFamily="34" charset="0"/>
              <a:sym typeface="Avenir"/>
            </a:endParaRPr>
          </a:p>
        </p:txBody>
      </p:sp>
      <p:sp>
        <p:nvSpPr>
          <p:cNvPr id="125" name="Google Shape;125;g12e1f0b1aa7_0_0"/>
          <p:cNvSpPr txBox="1"/>
          <p:nvPr/>
        </p:nvSpPr>
        <p:spPr>
          <a:xfrm>
            <a:off x="11721741" y="2663161"/>
            <a:ext cx="12920472" cy="740649"/>
          </a:xfrm>
          <a:prstGeom prst="rect">
            <a:avLst/>
          </a:prstGeom>
          <a:solidFill>
            <a:srgbClr val="FAC50C"/>
          </a:solidFill>
          <a:ln>
            <a:noFill/>
          </a:ln>
        </p:spPr>
        <p:txBody>
          <a:bodyPr spcFirstLastPara="1" wrap="square" lIns="62889" tIns="31463" rIns="62889" bIns="31463" anchor="t" anchorCtr="0">
            <a:spAutoFit/>
          </a:bodyPr>
          <a:lstStyle>
            <a:defPPr marR="0" lvl="0" algn="l" rtl="0">
              <a:lnSpc>
                <a:spcPct val="100000"/>
              </a:lnSpc>
              <a:spcBef>
                <a:spcPts val="0"/>
              </a:spcBef>
              <a:spcAft>
                <a:spcPts val="0"/>
              </a:spcAft>
            </a:defPPr>
            <a:lvl1pPr marL="0" indent="0" algn="ctr">
              <a:buSzPts val="5000"/>
              <a:buNone/>
              <a:defRPr sz="5000" b="1">
                <a:solidFill>
                  <a:schemeClr val="dk1"/>
                </a:solidFill>
                <a:latin typeface="Arial Unicode MS" panose="020B0604020202020204" pitchFamily="34" charset="-128"/>
                <a:ea typeface="Arial Unicode MS" panose="020B0604020202020204" pitchFamily="34" charset="-128"/>
                <a:cs typeface="Arial Unicode MS" panose="020B0604020202020204" pitchFamily="34" charset="-128"/>
              </a:defRPr>
            </a:lvl1pPr>
          </a:lstStyle>
          <a:p>
            <a:r>
              <a:rPr lang="en-US" sz="4400" dirty="0">
                <a:latin typeface="Avenir Next" panose="020B0503020202020204" pitchFamily="34" charset="0"/>
                <a:cs typeface="Arial" panose="020B0604020202020204" pitchFamily="34" charset="0"/>
                <a:sym typeface="Merriweather"/>
              </a:rPr>
              <a:t>Rejection and the Value of Choice</a:t>
            </a:r>
            <a:endParaRPr sz="4400" dirty="0">
              <a:latin typeface="Avenir Next" panose="020B0503020202020204" pitchFamily="34" charset="0"/>
              <a:cs typeface="Arial" panose="020B0604020202020204" pitchFamily="34" charset="0"/>
              <a:sym typeface="Merriweather"/>
            </a:endParaRPr>
          </a:p>
        </p:txBody>
      </p:sp>
      <p:sp>
        <p:nvSpPr>
          <p:cNvPr id="127" name="Google Shape;127;g12e1f0b1aa7_0_0"/>
          <p:cNvSpPr txBox="1"/>
          <p:nvPr/>
        </p:nvSpPr>
        <p:spPr>
          <a:xfrm>
            <a:off x="25030402" y="31482538"/>
            <a:ext cx="10800667" cy="1028384"/>
          </a:xfrm>
          <a:prstGeom prst="rect">
            <a:avLst/>
          </a:prstGeom>
          <a:noFill/>
          <a:ln>
            <a:noFill/>
          </a:ln>
        </p:spPr>
        <p:txBody>
          <a:bodyPr spcFirstLastPara="1" wrap="square" lIns="73704" tIns="73704" rIns="73704" bIns="73704" anchor="t" anchorCtr="0">
            <a:spAutoFit/>
          </a:bodyPr>
          <a:lstStyle/>
          <a:p>
            <a:pPr algn="ctr">
              <a:lnSpc>
                <a:spcPct val="115000"/>
              </a:lnSpc>
              <a:buSzPts val="2800"/>
            </a:pPr>
            <a:r>
              <a:rPr lang="en-US" sz="2370" dirty="0">
                <a:solidFill>
                  <a:schemeClr val="dk1"/>
                </a:solidFill>
                <a:latin typeface="Avenir Next" panose="020B0503020202020204" pitchFamily="34" charset="0"/>
                <a:cs typeface="Arial" panose="020B0604020202020204" pitchFamily="34" charset="0"/>
              </a:rPr>
              <a:t>This work was </a:t>
            </a:r>
            <a:r>
              <a:rPr lang="en-US" sz="2600" dirty="0">
                <a:solidFill>
                  <a:schemeClr val="dk1"/>
                </a:solidFill>
                <a:latin typeface="Avenir Next" panose="020B0503020202020204" pitchFamily="34" charset="0"/>
                <a:cs typeface="Arial" panose="020B0604020202020204" pitchFamily="34" charset="0"/>
              </a:rPr>
              <a:t>supported</a:t>
            </a:r>
            <a:r>
              <a:rPr lang="en-US" sz="2370" dirty="0">
                <a:solidFill>
                  <a:schemeClr val="dk1"/>
                </a:solidFill>
                <a:latin typeface="Avenir Next" panose="020B0503020202020204" pitchFamily="34" charset="0"/>
                <a:cs typeface="Arial" panose="020B0604020202020204" pitchFamily="34" charset="0"/>
              </a:rPr>
              <a:t> by funding from the National Institute of Health (R15-MH122927) and an Adelphi University Faculty Development Award.</a:t>
            </a:r>
            <a:endParaRPr sz="2370" dirty="0">
              <a:solidFill>
                <a:schemeClr val="dk1"/>
              </a:solidFill>
              <a:latin typeface="Avenir Next" panose="020B0503020202020204" pitchFamily="34" charset="0"/>
              <a:cs typeface="Arial" panose="020B0604020202020204" pitchFamily="34" charset="0"/>
            </a:endParaRPr>
          </a:p>
        </p:txBody>
      </p:sp>
      <p:sp>
        <p:nvSpPr>
          <p:cNvPr id="140" name="Google Shape;140;g12e1f0b1aa7_0_0"/>
          <p:cNvSpPr txBox="1"/>
          <p:nvPr/>
        </p:nvSpPr>
        <p:spPr>
          <a:xfrm>
            <a:off x="24802415" y="25535012"/>
            <a:ext cx="11573556" cy="6211058"/>
          </a:xfrm>
          <a:prstGeom prst="rect">
            <a:avLst/>
          </a:prstGeom>
          <a:noFill/>
          <a:ln>
            <a:noFill/>
          </a:ln>
        </p:spPr>
        <p:txBody>
          <a:bodyPr spcFirstLastPara="1" wrap="square" lIns="67722" tIns="67722" rIns="67722" bIns="67722" anchor="t" anchorCtr="0">
            <a:spAutoFit/>
          </a:bodyPr>
          <a:lstStyle/>
          <a:p>
            <a:pPr marL="338630" indent="-310410">
              <a:lnSpc>
                <a:spcPct val="115000"/>
              </a:lnSpc>
              <a:buClr>
                <a:schemeClr val="dk1"/>
              </a:buClr>
              <a:buSzPts val="3000"/>
              <a:buChar char="•"/>
            </a:pPr>
            <a:r>
              <a:rPr lang="en-US"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Avenir"/>
              </a:rPr>
              <a:t>Our results demonstrate that Individual differences in sensitivity to social reward (e.g., the need to belong, sensitivity to positive feedback) may play a significant role in the way in which people value choice after experiences of rejection..</a:t>
            </a:r>
          </a:p>
          <a:p>
            <a:pPr marL="338630" indent="-310410">
              <a:lnSpc>
                <a:spcPct val="115000"/>
              </a:lnSpc>
              <a:buClr>
                <a:schemeClr val="dk1"/>
              </a:buClr>
              <a:buSzPts val="3000"/>
              <a:buFont typeface="Arial"/>
              <a:buChar char="•"/>
            </a:pPr>
            <a:r>
              <a:rPr lang="en-US"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Avenir"/>
              </a:rPr>
              <a:t>While we did not see an overall effect of social feedback on choice behavior, social feedback did modulate affect and the likelihood to interact with a partner in the future.</a:t>
            </a:r>
          </a:p>
          <a:p>
            <a:pPr marL="338630" indent="-310410">
              <a:lnSpc>
                <a:spcPct val="115000"/>
              </a:lnSpc>
              <a:buClr>
                <a:schemeClr val="dk1"/>
              </a:buClr>
              <a:buSzPts val="3000"/>
              <a:buFont typeface="Arial"/>
              <a:buChar char="•"/>
            </a:pPr>
            <a:r>
              <a:rPr lang="en-US"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Avenir"/>
              </a:rPr>
              <a:t>Future analyses will explore modulating roles of affect and individual differences in the relationship between social feedback and the value of choice.</a:t>
            </a:r>
          </a:p>
          <a:p>
            <a:pPr marL="338630" indent="-310410">
              <a:lnSpc>
                <a:spcPct val="115000"/>
              </a:lnSpc>
              <a:buClr>
                <a:schemeClr val="dk1"/>
              </a:buClr>
              <a:buSzPts val="3000"/>
              <a:buChar char="•"/>
            </a:pPr>
            <a:endParaRPr lang="en-US"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sym typeface="Avenir"/>
            </a:endParaRPr>
          </a:p>
          <a:p>
            <a:pPr marL="338630">
              <a:lnSpc>
                <a:spcPct val="115000"/>
              </a:lnSpc>
            </a:pPr>
            <a:endParaRPr sz="2600" dirty="0">
              <a:solidFill>
                <a:schemeClr val="dk1"/>
              </a:solidFill>
              <a:latin typeface="Avenir Next" panose="020B0503020202020204" pitchFamily="34" charset="0"/>
              <a:cs typeface="Arial" panose="020B0604020202020204" pitchFamily="34" charset="0"/>
            </a:endParaRPr>
          </a:p>
          <a:p>
            <a:endParaRPr sz="2600" dirty="0">
              <a:solidFill>
                <a:schemeClr val="dk1"/>
              </a:solidFill>
              <a:latin typeface="Avenir Next" panose="020B0503020202020204" pitchFamily="34" charset="0"/>
              <a:ea typeface="Arial Unicode MS" panose="020B0604020202020204" pitchFamily="34" charset="-128"/>
              <a:cs typeface="Arial" panose="020B0604020202020204" pitchFamily="34" charset="0"/>
            </a:endParaRPr>
          </a:p>
        </p:txBody>
      </p:sp>
      <p:sp>
        <p:nvSpPr>
          <p:cNvPr id="141" name="Google Shape;141;g12e1f0b1aa7_0_0"/>
          <p:cNvSpPr txBox="1"/>
          <p:nvPr/>
        </p:nvSpPr>
        <p:spPr>
          <a:xfrm>
            <a:off x="24686414" y="16645215"/>
            <a:ext cx="11932920" cy="740649"/>
          </a:xfrm>
          <a:prstGeom prst="rect">
            <a:avLst/>
          </a:prstGeom>
          <a:solidFill>
            <a:srgbClr val="FAC50C"/>
          </a:solidFill>
          <a:ln>
            <a:noFill/>
          </a:ln>
        </p:spPr>
        <p:txBody>
          <a:bodyPr spcFirstLastPara="1" wrap="square" lIns="62889" tIns="31463" rIns="62889" bIns="31463" anchor="t" anchorCtr="0">
            <a:spAutoFit/>
          </a:bodyPr>
          <a:lstStyle>
            <a:defPPr marR="0" lvl="0" algn="l" rtl="0">
              <a:lnSpc>
                <a:spcPct val="100000"/>
              </a:lnSpc>
              <a:spcBef>
                <a:spcPts val="0"/>
              </a:spcBef>
              <a:spcAft>
                <a:spcPts val="0"/>
              </a:spcAft>
            </a:defPPr>
            <a:lvl1pPr marL="0" indent="0" algn="ctr">
              <a:buSzPts val="5000"/>
              <a:buNone/>
              <a:defRPr sz="5000" b="1">
                <a:solidFill>
                  <a:schemeClr val="dk1"/>
                </a:solidFill>
                <a:latin typeface="Arial Unicode MS" panose="020B0604020202020204" pitchFamily="34" charset="-128"/>
                <a:ea typeface="Arial Unicode MS" panose="020B0604020202020204" pitchFamily="34" charset="-128"/>
                <a:cs typeface="Arial Unicode MS" panose="020B0604020202020204" pitchFamily="34" charset="-128"/>
              </a:defRPr>
            </a:lvl1pPr>
          </a:lstStyle>
          <a:p>
            <a:r>
              <a:rPr lang="en-US" sz="4400" dirty="0">
                <a:latin typeface="Avenir Next" panose="020B0503020202020204" pitchFamily="34" charset="0"/>
                <a:cs typeface="Arial" panose="020B0604020202020204" pitchFamily="34" charset="0"/>
                <a:sym typeface="Merriweather"/>
              </a:rPr>
              <a:t>Social Reward and Rejection</a:t>
            </a:r>
            <a:endParaRPr sz="4400" dirty="0">
              <a:latin typeface="Avenir Next" panose="020B0503020202020204" pitchFamily="34" charset="0"/>
              <a:cs typeface="Arial" panose="020B0604020202020204" pitchFamily="34" charset="0"/>
              <a:sym typeface="Merriweather"/>
            </a:endParaRPr>
          </a:p>
        </p:txBody>
      </p:sp>
      <p:sp>
        <p:nvSpPr>
          <p:cNvPr id="7" name="Google Shape;107;g12e1f0b1aa7_0_0">
            <a:extLst>
              <a:ext uri="{FF2B5EF4-FFF2-40B4-BE49-F238E27FC236}">
                <a16:creationId xmlns:a16="http://schemas.microsoft.com/office/drawing/2014/main" id="{8EF5A695-1567-418D-2C0D-09A63D946334}"/>
              </a:ext>
            </a:extLst>
          </p:cNvPr>
          <p:cNvSpPr txBox="1"/>
          <p:nvPr/>
        </p:nvSpPr>
        <p:spPr>
          <a:xfrm>
            <a:off x="5988270" y="17133589"/>
            <a:ext cx="5557911" cy="9351367"/>
          </a:xfrm>
          <a:prstGeom prst="rect">
            <a:avLst/>
          </a:prstGeom>
          <a:noFill/>
          <a:ln>
            <a:noFill/>
          </a:ln>
        </p:spPr>
        <p:txBody>
          <a:bodyPr spcFirstLastPara="1" wrap="square" lIns="73704" tIns="73704" rIns="73704" bIns="73704" anchor="t" anchorCtr="0">
            <a:spAutoFit/>
          </a:bodyPr>
          <a:lstStyle>
            <a:defPPr marR="0" lvl="0" algn="l" rtl="0">
              <a:lnSpc>
                <a:spcPct val="100000"/>
              </a:lnSpc>
              <a:spcBef>
                <a:spcPts val="0"/>
              </a:spcBef>
              <a:spcAft>
                <a:spcPts val="0"/>
              </a:spcAft>
            </a:defPPr>
            <a:lvl1pPr marL="0" indent="0">
              <a:buSzPts val="3700"/>
              <a:buNone/>
              <a:defRPr sz="2500">
                <a:solidFill>
                  <a:schemeClr val="dk1"/>
                </a:solidFill>
                <a:latin typeface="Arial Unicode MS" panose="020B0604020202020204" pitchFamily="34" charset="-128"/>
                <a:ea typeface="Arial Unicode MS" panose="020B0604020202020204" pitchFamily="34" charset="-128"/>
                <a:cs typeface="Arial Unicode MS" panose="020B0604020202020204" pitchFamily="34" charset="-128"/>
              </a:defRPr>
            </a:lvl1pPr>
          </a:lstStyle>
          <a:p>
            <a:r>
              <a:rPr lang="en-US" sz="2600" dirty="0">
                <a:latin typeface="Avenir Next" panose="020B0503020202020204" pitchFamily="34" charset="0"/>
                <a:cs typeface="Arial" panose="020B0604020202020204" pitchFamily="34" charset="0"/>
                <a:sym typeface="Avenir"/>
              </a:rPr>
              <a:t>Experimental Task </a:t>
            </a:r>
            <a:r>
              <a:rPr lang="en-US" sz="2600" dirty="0">
                <a:solidFill>
                  <a:srgbClr val="3F3F3F"/>
                </a:solidFill>
                <a:latin typeface="Avenir Next" panose="020B0503020202020204" pitchFamily="34" charset="0"/>
              </a:rPr>
              <a:t>(adapted from Brudner et al., 2022).</a:t>
            </a:r>
            <a:endParaRPr lang="en-US" sz="2600" dirty="0">
              <a:latin typeface="Avenir Next" panose="020B0503020202020204" pitchFamily="34" charset="0"/>
              <a:cs typeface="Arial" panose="020B0604020202020204" pitchFamily="34" charset="0"/>
              <a:sym typeface="Avenir"/>
            </a:endParaRPr>
          </a:p>
          <a:p>
            <a:pPr marL="342900" indent="-342900">
              <a:buFont typeface="Arial" panose="020B0604020202020204" pitchFamily="34" charset="0"/>
              <a:buChar char="•"/>
            </a:pPr>
            <a:r>
              <a:rPr lang="en-US" sz="2600" dirty="0">
                <a:latin typeface="Avenir Next" panose="020B0503020202020204" pitchFamily="34" charset="0"/>
                <a:cs typeface="Arial" panose="020B0604020202020204" pitchFamily="34" charset="0"/>
                <a:sym typeface="Avenir"/>
              </a:rPr>
              <a:t>Participants share personal photos and receive feedback on those photos from 5 partners.</a:t>
            </a:r>
          </a:p>
          <a:p>
            <a:pPr marL="342900" indent="-342900">
              <a:buFont typeface="Arial" panose="020B0604020202020204" pitchFamily="34" charset="0"/>
              <a:buChar char="•"/>
            </a:pPr>
            <a:r>
              <a:rPr lang="en-US" sz="2600" dirty="0">
                <a:latin typeface="Avenir Next" panose="020B0503020202020204" pitchFamily="34" charset="0"/>
                <a:cs typeface="Arial" panose="020B0604020202020204" pitchFamily="34" charset="0"/>
                <a:sym typeface="Avenir"/>
              </a:rPr>
              <a:t>Partners provided either 70% negative feedback (rejection x2), 50% negative feedback (neutral), or 30% negative feedback (acceptance x2). </a:t>
            </a:r>
          </a:p>
          <a:p>
            <a:pPr marL="342900" indent="-342900">
              <a:buFont typeface="Arial" panose="020B0604020202020204" pitchFamily="34" charset="0"/>
              <a:buChar char="•"/>
            </a:pPr>
            <a:r>
              <a:rPr lang="en-US" sz="2600" dirty="0">
                <a:latin typeface="Avenir Next" panose="020B0503020202020204" pitchFamily="34" charset="0"/>
                <a:cs typeface="Arial" panose="020B0604020202020204" pitchFamily="34" charset="0"/>
                <a:sym typeface="Avenir"/>
              </a:rPr>
              <a:t>Intermittently, participants were presented with the opportunity to play a lottery for a monetary bonus. Participants were asked if they wanted to play the lottery for themselves or have the computer play on their behalf. </a:t>
            </a:r>
          </a:p>
          <a:p>
            <a:pPr marL="342900" indent="-342900">
              <a:buFont typeface="Arial" panose="020B0604020202020204" pitchFamily="34" charset="0"/>
              <a:buChar char="•"/>
            </a:pPr>
            <a:r>
              <a:rPr lang="en-US" sz="2600" dirty="0">
                <a:latin typeface="Avenir Next" panose="020B0503020202020204" pitchFamily="34" charset="0"/>
                <a:cs typeface="Arial" panose="020B0604020202020204" pitchFamily="34" charset="0"/>
                <a:sym typeface="Avenir"/>
              </a:rPr>
              <a:t>Participants rated their affect and their likelihood to share with each partner in the future</a:t>
            </a:r>
          </a:p>
          <a:p>
            <a:endParaRPr lang="en-US" sz="2600" dirty="0">
              <a:latin typeface="Avenir Next" panose="020B0503020202020204" pitchFamily="34" charset="0"/>
              <a:cs typeface="Arial" panose="020B0604020202020204" pitchFamily="34" charset="0"/>
              <a:sym typeface="Avenir"/>
            </a:endParaRPr>
          </a:p>
          <a:p>
            <a:endParaRPr sz="2600" dirty="0">
              <a:latin typeface="Avenir Next" panose="020B0503020202020204" pitchFamily="34" charset="0"/>
              <a:cs typeface="Arial" panose="020B0604020202020204" pitchFamily="34" charset="0"/>
              <a:sym typeface="Avenir"/>
            </a:endParaRPr>
          </a:p>
          <a:p>
            <a:endParaRPr sz="2600" dirty="0">
              <a:latin typeface="Avenir Next" panose="020B0503020202020204" pitchFamily="34" charset="0"/>
              <a:cs typeface="Arial" panose="020B0604020202020204" pitchFamily="34" charset="0"/>
              <a:sym typeface="Avenir"/>
            </a:endParaRPr>
          </a:p>
        </p:txBody>
      </p:sp>
      <p:cxnSp>
        <p:nvCxnSpPr>
          <p:cNvPr id="14" name="Google Shape;112;g12e1f0b1aa7_0_0">
            <a:extLst>
              <a:ext uri="{FF2B5EF4-FFF2-40B4-BE49-F238E27FC236}">
                <a16:creationId xmlns:a16="http://schemas.microsoft.com/office/drawing/2014/main" id="{5DE77E1F-E611-2633-1BE8-4BD2F0F0952A}"/>
              </a:ext>
            </a:extLst>
          </p:cNvPr>
          <p:cNvCxnSpPr>
            <a:cxnSpLocks/>
          </p:cNvCxnSpPr>
          <p:nvPr/>
        </p:nvCxnSpPr>
        <p:spPr>
          <a:xfrm>
            <a:off x="3673179" y="27427058"/>
            <a:ext cx="464799" cy="0"/>
          </a:xfrm>
          <a:prstGeom prst="straightConnector1">
            <a:avLst/>
          </a:prstGeom>
          <a:noFill/>
          <a:ln w="76200" cap="flat" cmpd="sng">
            <a:solidFill>
              <a:srgbClr val="FAC50C"/>
            </a:solidFill>
            <a:prstDash val="solid"/>
            <a:round/>
            <a:headEnd type="none" w="sm" len="sm"/>
            <a:tailEnd type="triangle" w="med" len="med"/>
          </a:ln>
        </p:spPr>
      </p:cxnSp>
      <p:sp>
        <p:nvSpPr>
          <p:cNvPr id="23" name="TextBox 22">
            <a:extLst>
              <a:ext uri="{FF2B5EF4-FFF2-40B4-BE49-F238E27FC236}">
                <a16:creationId xmlns:a16="http://schemas.microsoft.com/office/drawing/2014/main" id="{6E507247-BD01-D203-35AA-96EF55B95BC4}"/>
              </a:ext>
            </a:extLst>
          </p:cNvPr>
          <p:cNvSpPr txBox="1"/>
          <p:nvPr/>
        </p:nvSpPr>
        <p:spPr>
          <a:xfrm>
            <a:off x="28480855" y="8525754"/>
            <a:ext cx="4286531" cy="492443"/>
          </a:xfrm>
          <a:prstGeom prst="rect">
            <a:avLst/>
          </a:prstGeom>
          <a:noFill/>
        </p:spPr>
        <p:txBody>
          <a:bodyPr wrap="square" rtlCol="0">
            <a:spAutoFit/>
          </a:bodyPr>
          <a:lstStyle/>
          <a:p>
            <a:pPr algn="ctr"/>
            <a:r>
              <a:rPr lang="en-US" sz="2600" dirty="0">
                <a:latin typeface="Avenir Next" panose="020B0503020202020204" pitchFamily="34" charset="0"/>
                <a:ea typeface="Arial Unicode MS" panose="020B0604020202020204" pitchFamily="34" charset="-128"/>
                <a:cs typeface="Arial" panose="020B0604020202020204" pitchFamily="34" charset="0"/>
              </a:rPr>
              <a:t>r(66) = -.41, p &lt;.001</a:t>
            </a:r>
          </a:p>
        </p:txBody>
      </p:sp>
      <p:sp>
        <p:nvSpPr>
          <p:cNvPr id="24" name="TextBox 23">
            <a:extLst>
              <a:ext uri="{FF2B5EF4-FFF2-40B4-BE49-F238E27FC236}">
                <a16:creationId xmlns:a16="http://schemas.microsoft.com/office/drawing/2014/main" id="{07B970B5-6BF1-96CA-97F9-6021C2CECD0B}"/>
              </a:ext>
            </a:extLst>
          </p:cNvPr>
          <p:cNvSpPr txBox="1"/>
          <p:nvPr/>
        </p:nvSpPr>
        <p:spPr>
          <a:xfrm>
            <a:off x="28760232" y="14025153"/>
            <a:ext cx="3727779" cy="492443"/>
          </a:xfrm>
          <a:prstGeom prst="rect">
            <a:avLst/>
          </a:prstGeom>
          <a:noFill/>
        </p:spPr>
        <p:txBody>
          <a:bodyPr wrap="square" rtlCol="0">
            <a:spAutoFit/>
          </a:bodyPr>
          <a:lstStyle/>
          <a:p>
            <a:pPr algn="ctr"/>
            <a:r>
              <a:rPr lang="en-US" sz="2600" dirty="0">
                <a:latin typeface="Avenir Next" panose="020B0503020202020204" pitchFamily="34" charset="0"/>
                <a:ea typeface="Arial Unicode MS" panose="020B0604020202020204" pitchFamily="34" charset="-128"/>
                <a:cs typeface="Arial" panose="020B0604020202020204" pitchFamily="34" charset="0"/>
              </a:rPr>
              <a:t>r(66) = -.39, p = .001</a:t>
            </a:r>
          </a:p>
        </p:txBody>
      </p:sp>
      <p:sp>
        <p:nvSpPr>
          <p:cNvPr id="25" name="TextBox 24">
            <a:extLst>
              <a:ext uri="{FF2B5EF4-FFF2-40B4-BE49-F238E27FC236}">
                <a16:creationId xmlns:a16="http://schemas.microsoft.com/office/drawing/2014/main" id="{B0215626-F1DC-F7C4-9C8F-3DC9E680ECCC}"/>
              </a:ext>
            </a:extLst>
          </p:cNvPr>
          <p:cNvSpPr txBox="1"/>
          <p:nvPr/>
        </p:nvSpPr>
        <p:spPr>
          <a:xfrm>
            <a:off x="28813475" y="22331353"/>
            <a:ext cx="4167893" cy="492443"/>
          </a:xfrm>
          <a:prstGeom prst="rect">
            <a:avLst/>
          </a:prstGeom>
          <a:noFill/>
        </p:spPr>
        <p:txBody>
          <a:bodyPr wrap="square" rtlCol="0">
            <a:spAutoFit/>
          </a:bodyPr>
          <a:lstStyle/>
          <a:p>
            <a:pPr algn="ctr"/>
            <a:r>
              <a:rPr lang="en-US" sz="2600" dirty="0">
                <a:latin typeface="Avenir Next" panose="020B0503020202020204" pitchFamily="34" charset="0"/>
                <a:ea typeface="Arial Unicode MS" panose="020B0604020202020204" pitchFamily="34" charset="-128"/>
                <a:cs typeface="Arial" panose="020B0604020202020204" pitchFamily="34" charset="0"/>
              </a:rPr>
              <a:t>r(66) = -.26, p &lt;.05</a:t>
            </a:r>
          </a:p>
        </p:txBody>
      </p:sp>
      <p:sp>
        <p:nvSpPr>
          <p:cNvPr id="29" name="Google Shape;128;g12e1f0b1aa7_0_0">
            <a:extLst>
              <a:ext uri="{FF2B5EF4-FFF2-40B4-BE49-F238E27FC236}">
                <a16:creationId xmlns:a16="http://schemas.microsoft.com/office/drawing/2014/main" id="{7E1CD4F7-DC50-4A4E-47E0-41B717044832}"/>
              </a:ext>
            </a:extLst>
          </p:cNvPr>
          <p:cNvSpPr txBox="1"/>
          <p:nvPr/>
        </p:nvSpPr>
        <p:spPr>
          <a:xfrm>
            <a:off x="24657662" y="14668890"/>
            <a:ext cx="11990425" cy="1989351"/>
          </a:xfrm>
          <a:prstGeom prst="rect">
            <a:avLst/>
          </a:prstGeom>
          <a:noFill/>
          <a:ln>
            <a:noFill/>
          </a:ln>
        </p:spPr>
        <p:txBody>
          <a:bodyPr spcFirstLastPara="1" wrap="square" lIns="73704" tIns="73704" rIns="73704" bIns="73704" anchor="t" anchorCtr="0">
            <a:spAutoFit/>
          </a:bodyPr>
          <a:lstStyle/>
          <a:p>
            <a:pPr lvl="0" algn="ctr">
              <a:lnSpc>
                <a:spcPct val="115000"/>
              </a:lnSpc>
            </a:pPr>
            <a:r>
              <a:rPr lang="en-US" sz="2600" dirty="0">
                <a:solidFill>
                  <a:schemeClr val="dk1"/>
                </a:solidFill>
                <a:latin typeface="Avenir Next" panose="020B0503020202020204" pitchFamily="34" charset="0"/>
                <a:ea typeface="Arial Unicode MS" panose="020B0604020202020204" pitchFamily="34" charset="-128"/>
                <a:cs typeface="Arial Unicode MS" panose="020B0604020202020204" pitchFamily="34" charset="-128"/>
                <a:sym typeface="Merriweather"/>
              </a:rPr>
              <a:t>Participants with a higher need to belong were less likely to engage in choice themselves after rejection than those with a lower need to belong. Participants with a higher need to belong also reported more negative affect following rejection.</a:t>
            </a:r>
            <a:endParaRPr lang="en-US" sz="2600" dirty="0">
              <a:solidFill>
                <a:schemeClr val="dk1"/>
              </a:solidFill>
              <a:latin typeface="Avenir Next" panose="020B0503020202020204" pitchFamily="34" charset="0"/>
              <a:ea typeface="Arial Unicode MS" panose="020B0604020202020204" pitchFamily="34" charset="-128"/>
              <a:cs typeface="Arial Unicode MS" panose="020B0604020202020204" pitchFamily="34" charset="-128"/>
            </a:endParaRPr>
          </a:p>
        </p:txBody>
      </p:sp>
      <p:sp>
        <p:nvSpPr>
          <p:cNvPr id="30" name="Google Shape;128;g12e1f0b1aa7_0_0">
            <a:extLst>
              <a:ext uri="{FF2B5EF4-FFF2-40B4-BE49-F238E27FC236}">
                <a16:creationId xmlns:a16="http://schemas.microsoft.com/office/drawing/2014/main" id="{5F4EBE72-6817-9302-3D62-BB6539550E17}"/>
              </a:ext>
            </a:extLst>
          </p:cNvPr>
          <p:cNvSpPr txBox="1"/>
          <p:nvPr/>
        </p:nvSpPr>
        <p:spPr>
          <a:xfrm>
            <a:off x="24947684" y="22869495"/>
            <a:ext cx="11899477" cy="1529225"/>
          </a:xfrm>
          <a:prstGeom prst="rect">
            <a:avLst/>
          </a:prstGeom>
          <a:noFill/>
          <a:ln>
            <a:noFill/>
          </a:ln>
        </p:spPr>
        <p:txBody>
          <a:bodyPr spcFirstLastPara="1" wrap="square" lIns="73704" tIns="73704" rIns="73704" bIns="73704" anchor="t" anchorCtr="0">
            <a:spAutoFit/>
          </a:bodyPr>
          <a:lstStyle/>
          <a:p>
            <a:pPr lvl="0" algn="ctr">
              <a:lnSpc>
                <a:spcPct val="115000"/>
              </a:lnSpc>
            </a:pPr>
            <a:r>
              <a:rPr lang="en-US" sz="2600" dirty="0">
                <a:solidFill>
                  <a:schemeClr val="dk1"/>
                </a:solidFill>
                <a:latin typeface="Avenir Next" panose="020B0503020202020204" pitchFamily="34" charset="0"/>
                <a:ea typeface="Arial Unicode MS" panose="020B0604020202020204" pitchFamily="34" charset="-128"/>
                <a:cs typeface="Arial Unicode MS" panose="020B0604020202020204" pitchFamily="34" charset="-128"/>
                <a:sym typeface="Merriweather"/>
              </a:rPr>
              <a:t>Participants who are more sensitive to social rewards (e.g., being flattered, receiving positive attention) were less likely to engage in choice for themselves following rejection.</a:t>
            </a:r>
            <a:endParaRPr sz="2600" dirty="0">
              <a:solidFill>
                <a:schemeClr val="dk1"/>
              </a:solidFill>
              <a:latin typeface="Avenir Next" panose="020B0503020202020204" pitchFamily="34" charset="0"/>
              <a:ea typeface="Arial Unicode MS" panose="020B0604020202020204" pitchFamily="34" charset="-128"/>
              <a:cs typeface="Arial Unicode MS" panose="020B0604020202020204" pitchFamily="34" charset="-128"/>
              <a:sym typeface="Merriweather"/>
            </a:endParaRPr>
          </a:p>
        </p:txBody>
      </p:sp>
      <p:sp>
        <p:nvSpPr>
          <p:cNvPr id="32" name="Google Shape;128;g12e1f0b1aa7_0_0">
            <a:extLst>
              <a:ext uri="{FF2B5EF4-FFF2-40B4-BE49-F238E27FC236}">
                <a16:creationId xmlns:a16="http://schemas.microsoft.com/office/drawing/2014/main" id="{5EF26731-D2A1-918E-95F2-05FBD0DDCAEA}"/>
              </a:ext>
            </a:extLst>
          </p:cNvPr>
          <p:cNvSpPr txBox="1"/>
          <p:nvPr/>
        </p:nvSpPr>
        <p:spPr>
          <a:xfrm>
            <a:off x="11591885" y="21102853"/>
            <a:ext cx="13180184" cy="1529225"/>
          </a:xfrm>
          <a:prstGeom prst="rect">
            <a:avLst/>
          </a:prstGeom>
          <a:noFill/>
          <a:ln>
            <a:noFill/>
          </a:ln>
        </p:spPr>
        <p:txBody>
          <a:bodyPr spcFirstLastPara="1" wrap="square" lIns="73704" tIns="73704" rIns="73704" bIns="73704" anchor="t" anchorCtr="0">
            <a:spAutoFit/>
          </a:bodyPr>
          <a:lstStyle/>
          <a:p>
            <a:pPr lvl="0" algn="ctr">
              <a:lnSpc>
                <a:spcPct val="115000"/>
              </a:lnSpc>
            </a:pPr>
            <a:r>
              <a:rPr lang="en-US" sz="2600" dirty="0">
                <a:solidFill>
                  <a:schemeClr val="dk1"/>
                </a:solidFill>
                <a:latin typeface="Avenir Next" panose="020B0503020202020204" pitchFamily="34" charset="0"/>
                <a:ea typeface="Arial Unicode MS" panose="020B0604020202020204" pitchFamily="34" charset="-128"/>
                <a:cs typeface="Arial Unicode MS" panose="020B0604020202020204" pitchFamily="34" charset="-128"/>
                <a:sym typeface="Merriweather"/>
              </a:rPr>
              <a:t>Participants reported feeling least positive following rejection and most positive following acceptance. All social conditions were significantly different from each another.</a:t>
            </a:r>
            <a:endParaRPr lang="en-US" sz="2600" dirty="0">
              <a:solidFill>
                <a:schemeClr val="dk1"/>
              </a:solidFill>
              <a:latin typeface="Avenir Next" panose="020B0503020202020204" pitchFamily="34" charset="0"/>
              <a:ea typeface="Arial Unicode MS" panose="020B0604020202020204" pitchFamily="34" charset="-128"/>
              <a:cs typeface="Arial Unicode MS" panose="020B0604020202020204" pitchFamily="34" charset="-128"/>
            </a:endParaRPr>
          </a:p>
        </p:txBody>
      </p:sp>
      <p:sp>
        <p:nvSpPr>
          <p:cNvPr id="33" name="Google Shape;128;g12e1f0b1aa7_0_0">
            <a:extLst>
              <a:ext uri="{FF2B5EF4-FFF2-40B4-BE49-F238E27FC236}">
                <a16:creationId xmlns:a16="http://schemas.microsoft.com/office/drawing/2014/main" id="{3156BF46-3CFD-EE2F-DD9D-2A96576BAD7C}"/>
              </a:ext>
            </a:extLst>
          </p:cNvPr>
          <p:cNvSpPr txBox="1"/>
          <p:nvPr/>
        </p:nvSpPr>
        <p:spPr>
          <a:xfrm>
            <a:off x="12275206" y="10369841"/>
            <a:ext cx="12084592" cy="1961780"/>
          </a:xfrm>
          <a:prstGeom prst="rect">
            <a:avLst/>
          </a:prstGeom>
          <a:noFill/>
          <a:ln>
            <a:noFill/>
          </a:ln>
        </p:spPr>
        <p:txBody>
          <a:bodyPr spcFirstLastPara="1" wrap="square" lIns="73704" tIns="73704" rIns="73704" bIns="73704" anchor="t" anchorCtr="0">
            <a:spAutoFit/>
          </a:bodyPr>
          <a:lstStyle/>
          <a:p>
            <a:pPr lvl="0" algn="ctr">
              <a:lnSpc>
                <a:spcPct val="115000"/>
              </a:lnSpc>
            </a:pPr>
            <a:r>
              <a:rPr lang="en-US" sz="2600" dirty="0">
                <a:solidFill>
                  <a:schemeClr val="dk1"/>
                </a:solidFill>
                <a:latin typeface="Avenir Next" panose="020B0503020202020204" pitchFamily="34" charset="0"/>
                <a:ea typeface="Arial Unicode MS" panose="020B0604020202020204" pitchFamily="34" charset="-128"/>
                <a:cs typeface="Arial Unicode MS" panose="020B0604020202020204" pitchFamily="34" charset="-128"/>
                <a:sym typeface="Merriweather"/>
              </a:rPr>
              <a:t>There was not a significant overall effect of social condition on choice behavior. Participants did not demonstrate significant differences in their choice behavior across social conditions.</a:t>
            </a:r>
            <a:endParaRPr lang="en-US" sz="2600" dirty="0">
              <a:solidFill>
                <a:schemeClr val="dk1"/>
              </a:solidFill>
              <a:latin typeface="Avenir Next" panose="020B0503020202020204" pitchFamily="34" charset="0"/>
              <a:ea typeface="Arial Unicode MS" panose="020B0604020202020204" pitchFamily="34" charset="-128"/>
              <a:cs typeface="Arial Unicode MS" panose="020B0604020202020204" pitchFamily="34" charset="-128"/>
            </a:endParaRPr>
          </a:p>
          <a:p>
            <a:pPr lvl="0" algn="ctr">
              <a:lnSpc>
                <a:spcPct val="115000"/>
              </a:lnSpc>
            </a:pPr>
            <a:endParaRPr sz="2444" dirty="0">
              <a:solidFill>
                <a:schemeClr val="dk1"/>
              </a:solidFill>
              <a:latin typeface="Avenir Next" panose="020B0503020202020204" pitchFamily="34" charset="0"/>
              <a:ea typeface="Arial Unicode MS" panose="020B0604020202020204" pitchFamily="34" charset="-128"/>
              <a:cs typeface="Arial Unicode MS" panose="020B0604020202020204" pitchFamily="34" charset="-128"/>
              <a:sym typeface="Merriweather"/>
            </a:endParaRPr>
          </a:p>
        </p:txBody>
      </p:sp>
      <p:pic>
        <p:nvPicPr>
          <p:cNvPr id="3" name="Picture 2" descr="Logo&#10;&#10;Description automatically generated">
            <a:extLst>
              <a:ext uri="{FF2B5EF4-FFF2-40B4-BE49-F238E27FC236}">
                <a16:creationId xmlns:a16="http://schemas.microsoft.com/office/drawing/2014/main" id="{3B9F0709-5F13-7C19-03D3-EC66169D459C}"/>
              </a:ext>
            </a:extLst>
          </p:cNvPr>
          <p:cNvPicPr>
            <a:picLocks noChangeAspect="1"/>
          </p:cNvPicPr>
          <p:nvPr/>
        </p:nvPicPr>
        <p:blipFill>
          <a:blip r:embed="rId4"/>
          <a:stretch>
            <a:fillRect/>
          </a:stretch>
        </p:blipFill>
        <p:spPr>
          <a:xfrm>
            <a:off x="665929" y="306452"/>
            <a:ext cx="2296748" cy="1825283"/>
          </a:xfrm>
          <a:prstGeom prst="rect">
            <a:avLst/>
          </a:prstGeom>
        </p:spPr>
      </p:pic>
      <p:pic>
        <p:nvPicPr>
          <p:cNvPr id="4" name="Picture 3" descr="Logo&#10;&#10;Description automatically generated">
            <a:extLst>
              <a:ext uri="{FF2B5EF4-FFF2-40B4-BE49-F238E27FC236}">
                <a16:creationId xmlns:a16="http://schemas.microsoft.com/office/drawing/2014/main" id="{245E1447-B675-8DAA-80D0-C03815FC953A}"/>
              </a:ext>
            </a:extLst>
          </p:cNvPr>
          <p:cNvPicPr>
            <a:picLocks noChangeAspect="1"/>
          </p:cNvPicPr>
          <p:nvPr/>
        </p:nvPicPr>
        <p:blipFill>
          <a:blip r:embed="rId4"/>
          <a:stretch>
            <a:fillRect/>
          </a:stretch>
        </p:blipFill>
        <p:spPr>
          <a:xfrm>
            <a:off x="33509042" y="448195"/>
            <a:ext cx="2296748" cy="1825283"/>
          </a:xfrm>
          <a:prstGeom prst="rect">
            <a:avLst/>
          </a:prstGeom>
        </p:spPr>
      </p:pic>
      <p:sp>
        <p:nvSpPr>
          <p:cNvPr id="17" name="TextBox 16">
            <a:extLst>
              <a:ext uri="{FF2B5EF4-FFF2-40B4-BE49-F238E27FC236}">
                <a16:creationId xmlns:a16="http://schemas.microsoft.com/office/drawing/2014/main" id="{2DACBC59-F897-4A44-E3CF-F4AE6A0A46F3}"/>
              </a:ext>
            </a:extLst>
          </p:cNvPr>
          <p:cNvSpPr txBox="1"/>
          <p:nvPr/>
        </p:nvSpPr>
        <p:spPr>
          <a:xfrm>
            <a:off x="15530771" y="9632496"/>
            <a:ext cx="5977601" cy="492443"/>
          </a:xfrm>
          <a:prstGeom prst="rect">
            <a:avLst/>
          </a:prstGeom>
          <a:noFill/>
        </p:spPr>
        <p:txBody>
          <a:bodyPr wrap="square" rtlCol="0">
            <a:spAutoFit/>
          </a:bodyPr>
          <a:lstStyle/>
          <a:p>
            <a:pPr algn="ctr"/>
            <a:r>
              <a:rPr lang="en-US" sz="2600" dirty="0">
                <a:latin typeface="Avenir Next" panose="020B0503020202020204" pitchFamily="34" charset="0"/>
                <a:ea typeface="Arial Unicode MS" panose="020B0604020202020204" pitchFamily="34" charset="-128"/>
                <a:cs typeface="Arial" panose="020B0604020202020204" pitchFamily="34" charset="0"/>
              </a:rPr>
              <a:t>F(2,132) = 1.39, p &gt; .05, f = .002</a:t>
            </a:r>
          </a:p>
        </p:txBody>
      </p:sp>
      <p:sp>
        <p:nvSpPr>
          <p:cNvPr id="41" name="TextBox 40">
            <a:extLst>
              <a:ext uri="{FF2B5EF4-FFF2-40B4-BE49-F238E27FC236}">
                <a16:creationId xmlns:a16="http://schemas.microsoft.com/office/drawing/2014/main" id="{BF2ECD78-A4F5-B332-56CA-CF67271D0248}"/>
              </a:ext>
            </a:extLst>
          </p:cNvPr>
          <p:cNvSpPr txBox="1"/>
          <p:nvPr/>
        </p:nvSpPr>
        <p:spPr>
          <a:xfrm>
            <a:off x="14767027" y="19070914"/>
            <a:ext cx="7216487" cy="1692771"/>
          </a:xfrm>
          <a:prstGeom prst="rect">
            <a:avLst/>
          </a:prstGeom>
          <a:noFill/>
        </p:spPr>
        <p:txBody>
          <a:bodyPr wrap="square" rtlCol="0">
            <a:spAutoFit/>
          </a:bodyPr>
          <a:lstStyle/>
          <a:p>
            <a:pPr algn="ctr"/>
            <a:r>
              <a:rPr lang="en-US" sz="2600" dirty="0">
                <a:latin typeface="Avenir Next" panose="020B0503020202020204" pitchFamily="34" charset="0"/>
                <a:ea typeface="Arial Unicode MS" panose="020B0604020202020204" pitchFamily="34" charset="-128"/>
                <a:cs typeface="Arial" panose="020B0604020202020204" pitchFamily="34" charset="0"/>
              </a:rPr>
              <a:t>F(2,132) = 9.75, p &lt; .001, f = .14</a:t>
            </a:r>
          </a:p>
          <a:p>
            <a:pPr algn="ctr"/>
            <a:r>
              <a:rPr lang="en-US" sz="2600" dirty="0" err="1">
                <a:latin typeface="Avenir Next" panose="020B0503020202020204" pitchFamily="34" charset="0"/>
                <a:ea typeface="Arial Unicode MS" panose="020B0604020202020204" pitchFamily="34" charset="-128"/>
                <a:cs typeface="Arial" panose="020B0604020202020204" pitchFamily="34" charset="0"/>
              </a:rPr>
              <a:t>Rej</a:t>
            </a:r>
            <a:r>
              <a:rPr lang="en-US" sz="2600" dirty="0">
                <a:latin typeface="Avenir Next" panose="020B0503020202020204" pitchFamily="34" charset="0"/>
                <a:ea typeface="Arial Unicode MS" panose="020B0604020202020204" pitchFamily="34" charset="-128"/>
                <a:cs typeface="Arial" panose="020B0604020202020204" pitchFamily="34" charset="0"/>
              </a:rPr>
              <a:t> v Acc: t(66) = -4.12, p &lt; .01, d = .35</a:t>
            </a:r>
          </a:p>
          <a:p>
            <a:pPr algn="ctr"/>
            <a:r>
              <a:rPr lang="en-US" sz="2600" dirty="0" err="1">
                <a:latin typeface="Avenir Next" panose="020B0503020202020204" pitchFamily="34" charset="0"/>
                <a:ea typeface="Arial Unicode MS" panose="020B0604020202020204" pitchFamily="34" charset="-128"/>
                <a:cs typeface="Arial" panose="020B0604020202020204" pitchFamily="34" charset="0"/>
              </a:rPr>
              <a:t>Rej</a:t>
            </a:r>
            <a:r>
              <a:rPr lang="en-US" sz="2600" dirty="0">
                <a:latin typeface="Avenir Next" panose="020B0503020202020204" pitchFamily="34" charset="0"/>
                <a:ea typeface="Arial Unicode MS" panose="020B0604020202020204" pitchFamily="34" charset="-128"/>
                <a:cs typeface="Arial" panose="020B0604020202020204" pitchFamily="34" charset="0"/>
              </a:rPr>
              <a:t> v Neu: t(66) = -2.29, p &lt; .01, d = .17</a:t>
            </a:r>
          </a:p>
          <a:p>
            <a:pPr algn="ctr"/>
            <a:r>
              <a:rPr lang="en-US" sz="2600" dirty="0">
                <a:latin typeface="Avenir Next" panose="020B0503020202020204" pitchFamily="34" charset="0"/>
                <a:ea typeface="Arial Unicode MS" panose="020B0604020202020204" pitchFamily="34" charset="-128"/>
                <a:cs typeface="Arial" panose="020B0604020202020204" pitchFamily="34" charset="0"/>
              </a:rPr>
              <a:t>Neu v Acc: t(66) = -2.3, p &lt; .01, d = .17</a:t>
            </a:r>
          </a:p>
        </p:txBody>
      </p:sp>
      <p:sp>
        <p:nvSpPr>
          <p:cNvPr id="45" name="Google Shape;100;g12e1f0b1aa7_0_0">
            <a:extLst>
              <a:ext uri="{FF2B5EF4-FFF2-40B4-BE49-F238E27FC236}">
                <a16:creationId xmlns:a16="http://schemas.microsoft.com/office/drawing/2014/main" id="{952F98CF-F09C-A0C4-6CD6-55D2D804EEE9}"/>
              </a:ext>
            </a:extLst>
          </p:cNvPr>
          <p:cNvSpPr txBox="1"/>
          <p:nvPr/>
        </p:nvSpPr>
        <p:spPr>
          <a:xfrm>
            <a:off x="11686169" y="22664916"/>
            <a:ext cx="12920472" cy="740649"/>
          </a:xfrm>
          <a:prstGeom prst="rect">
            <a:avLst/>
          </a:prstGeom>
          <a:solidFill>
            <a:srgbClr val="FAC50C"/>
          </a:solidFill>
          <a:ln>
            <a:noFill/>
          </a:ln>
        </p:spPr>
        <p:txBody>
          <a:bodyPr spcFirstLastPara="1" wrap="square" lIns="62889" tIns="31463" rIns="62889" bIns="31463" anchor="t" anchorCtr="0">
            <a:spAutoFit/>
          </a:bodyPr>
          <a:lstStyle>
            <a:defPPr marR="0" lvl="0" algn="l" rtl="0">
              <a:lnSpc>
                <a:spcPct val="100000"/>
              </a:lnSpc>
              <a:spcBef>
                <a:spcPts val="0"/>
              </a:spcBef>
              <a:spcAft>
                <a:spcPts val="0"/>
              </a:spcAft>
            </a:defPPr>
            <a:lvl1pPr marL="0" indent="0" algn="ctr">
              <a:buSzPts val="5000"/>
              <a:buNone/>
              <a:defRPr sz="5000" b="1">
                <a:solidFill>
                  <a:schemeClr val="dk1"/>
                </a:solidFill>
                <a:latin typeface="Arial Unicode MS" panose="020B0604020202020204" pitchFamily="34" charset="-128"/>
                <a:ea typeface="Arial Unicode MS" panose="020B0604020202020204" pitchFamily="34" charset="-128"/>
                <a:cs typeface="Arial Unicode MS" panose="020B0604020202020204" pitchFamily="34" charset="-128"/>
              </a:defRPr>
            </a:lvl1pPr>
          </a:lstStyle>
          <a:p>
            <a:r>
              <a:rPr lang="en-US" sz="4400" dirty="0">
                <a:latin typeface="Avenir Next" panose="020B0503020202020204" pitchFamily="34" charset="0"/>
                <a:cs typeface="Arial" panose="020B0604020202020204" pitchFamily="34" charset="0"/>
                <a:sym typeface="Merriweather"/>
              </a:rPr>
              <a:t>Rejection and Future Behavior</a:t>
            </a:r>
            <a:endParaRPr sz="4400" dirty="0">
              <a:latin typeface="Avenir Next" panose="020B0503020202020204" pitchFamily="34" charset="0"/>
              <a:cs typeface="Arial" panose="020B0604020202020204" pitchFamily="34" charset="0"/>
              <a:sym typeface="Merriweather"/>
            </a:endParaRPr>
          </a:p>
        </p:txBody>
      </p:sp>
      <p:sp>
        <p:nvSpPr>
          <p:cNvPr id="46" name="TextBox 45">
            <a:extLst>
              <a:ext uri="{FF2B5EF4-FFF2-40B4-BE49-F238E27FC236}">
                <a16:creationId xmlns:a16="http://schemas.microsoft.com/office/drawing/2014/main" id="{30699206-8E55-6FBE-B06A-58043985AF73}"/>
              </a:ext>
            </a:extLst>
          </p:cNvPr>
          <p:cNvSpPr txBox="1"/>
          <p:nvPr/>
        </p:nvSpPr>
        <p:spPr>
          <a:xfrm>
            <a:off x="14497596" y="29163761"/>
            <a:ext cx="7216487" cy="1692771"/>
          </a:xfrm>
          <a:prstGeom prst="rect">
            <a:avLst/>
          </a:prstGeom>
          <a:noFill/>
        </p:spPr>
        <p:txBody>
          <a:bodyPr wrap="square" rtlCol="0">
            <a:spAutoFit/>
          </a:bodyPr>
          <a:lstStyle/>
          <a:p>
            <a:pPr algn="ctr"/>
            <a:r>
              <a:rPr lang="en-US" sz="2600" dirty="0">
                <a:latin typeface="Avenir Next" panose="020B0503020202020204" pitchFamily="34" charset="0"/>
                <a:ea typeface="Arial Unicode MS" panose="020B0604020202020204" pitchFamily="34" charset="-128"/>
                <a:cs typeface="Arial" panose="020B0604020202020204" pitchFamily="34" charset="0"/>
              </a:rPr>
              <a:t>f(2,132) = 43.39, p &lt;.000, f = .49</a:t>
            </a:r>
          </a:p>
          <a:p>
            <a:pPr algn="ctr"/>
            <a:r>
              <a:rPr lang="en-US" sz="2600" dirty="0" err="1">
                <a:latin typeface="Avenir Next" panose="020B0503020202020204" pitchFamily="34" charset="0"/>
                <a:ea typeface="Arial Unicode MS" panose="020B0604020202020204" pitchFamily="34" charset="-128"/>
                <a:cs typeface="Arial" panose="020B0604020202020204" pitchFamily="34" charset="0"/>
              </a:rPr>
              <a:t>Rej</a:t>
            </a:r>
            <a:r>
              <a:rPr lang="en-US" sz="2600" dirty="0">
                <a:latin typeface="Avenir Next" panose="020B0503020202020204" pitchFamily="34" charset="0"/>
                <a:ea typeface="Arial Unicode MS" panose="020B0604020202020204" pitchFamily="34" charset="-128"/>
                <a:cs typeface="Arial" panose="020B0604020202020204" pitchFamily="34" charset="0"/>
              </a:rPr>
              <a:t> v Acc: t(66) = --9.29, p &lt; .01, d = 1.24</a:t>
            </a:r>
          </a:p>
          <a:p>
            <a:pPr algn="ctr"/>
            <a:r>
              <a:rPr lang="en-US" sz="2600" dirty="0" err="1">
                <a:latin typeface="Avenir Next" panose="020B0503020202020204" pitchFamily="34" charset="0"/>
                <a:ea typeface="Arial Unicode MS" panose="020B0604020202020204" pitchFamily="34" charset="-128"/>
                <a:cs typeface="Arial" panose="020B0604020202020204" pitchFamily="34" charset="0"/>
              </a:rPr>
              <a:t>Rej</a:t>
            </a:r>
            <a:r>
              <a:rPr lang="en-US" sz="2600" dirty="0">
                <a:latin typeface="Avenir Next" panose="020B0503020202020204" pitchFamily="34" charset="0"/>
                <a:ea typeface="Arial Unicode MS" panose="020B0604020202020204" pitchFamily="34" charset="-128"/>
                <a:cs typeface="Arial" panose="020B0604020202020204" pitchFamily="34" charset="0"/>
              </a:rPr>
              <a:t> v Neu: t(66) = --4.59, p &lt; .01, d = .57</a:t>
            </a:r>
          </a:p>
          <a:p>
            <a:pPr algn="ctr"/>
            <a:r>
              <a:rPr lang="en-US" sz="2600" dirty="0">
                <a:latin typeface="Avenir Next" panose="020B0503020202020204" pitchFamily="34" charset="0"/>
                <a:ea typeface="Arial Unicode MS" panose="020B0604020202020204" pitchFamily="34" charset="-128"/>
                <a:cs typeface="Arial" panose="020B0604020202020204" pitchFamily="34" charset="0"/>
              </a:rPr>
              <a:t>Neu v Acc: t(66) = -4.74, p &lt; .01, d = .58</a:t>
            </a:r>
          </a:p>
        </p:txBody>
      </p:sp>
      <p:sp>
        <p:nvSpPr>
          <p:cNvPr id="51" name="Google Shape;128;g12e1f0b1aa7_0_0">
            <a:extLst>
              <a:ext uri="{FF2B5EF4-FFF2-40B4-BE49-F238E27FC236}">
                <a16:creationId xmlns:a16="http://schemas.microsoft.com/office/drawing/2014/main" id="{10438181-A1A2-2197-CA36-409B9EF16D30}"/>
              </a:ext>
            </a:extLst>
          </p:cNvPr>
          <p:cNvSpPr txBox="1"/>
          <p:nvPr/>
        </p:nvSpPr>
        <p:spPr>
          <a:xfrm>
            <a:off x="11885740" y="31112462"/>
            <a:ext cx="12507916" cy="1529225"/>
          </a:xfrm>
          <a:prstGeom prst="rect">
            <a:avLst/>
          </a:prstGeom>
          <a:noFill/>
          <a:ln>
            <a:noFill/>
          </a:ln>
        </p:spPr>
        <p:txBody>
          <a:bodyPr spcFirstLastPara="1" wrap="square" lIns="73704" tIns="73704" rIns="73704" bIns="73704" anchor="t" anchorCtr="0">
            <a:spAutoFit/>
          </a:bodyPr>
          <a:lstStyle/>
          <a:p>
            <a:pPr lvl="0" algn="ctr">
              <a:lnSpc>
                <a:spcPct val="115000"/>
              </a:lnSpc>
            </a:pPr>
            <a:r>
              <a:rPr lang="en-US" sz="2600" dirty="0">
                <a:solidFill>
                  <a:schemeClr val="dk1"/>
                </a:solidFill>
                <a:latin typeface="Avenir Next" panose="020B0503020202020204" pitchFamily="34" charset="0"/>
                <a:ea typeface="Arial Unicode MS" panose="020B0604020202020204" pitchFamily="34" charset="-128"/>
                <a:cs typeface="Arial Unicode MS" panose="020B0604020202020204" pitchFamily="34" charset="-128"/>
                <a:sym typeface="Merriweather"/>
              </a:rPr>
              <a:t>Participants reported being least likely to want to interact in the future with partners providing more negative feedback on their photos. All social conditions were significantly different from each another.</a:t>
            </a:r>
            <a:endParaRPr lang="en-US" sz="2600" dirty="0">
              <a:solidFill>
                <a:schemeClr val="dk1"/>
              </a:solidFill>
              <a:latin typeface="Avenir Next" panose="020B0503020202020204" pitchFamily="34" charset="0"/>
              <a:ea typeface="Arial Unicode MS" panose="020B0604020202020204" pitchFamily="34" charset="-128"/>
              <a:cs typeface="Arial Unicode MS" panose="020B0604020202020204" pitchFamily="34" charset="-128"/>
            </a:endParaRPr>
          </a:p>
        </p:txBody>
      </p:sp>
      <p:sp>
        <p:nvSpPr>
          <p:cNvPr id="53" name="TextBox 52">
            <a:extLst>
              <a:ext uri="{FF2B5EF4-FFF2-40B4-BE49-F238E27FC236}">
                <a16:creationId xmlns:a16="http://schemas.microsoft.com/office/drawing/2014/main" id="{2931F9C7-DE9A-0B57-B0F8-35F9F59886CF}"/>
              </a:ext>
            </a:extLst>
          </p:cNvPr>
          <p:cNvSpPr txBox="1"/>
          <p:nvPr/>
        </p:nvSpPr>
        <p:spPr>
          <a:xfrm>
            <a:off x="1793561" y="29216792"/>
            <a:ext cx="547097" cy="461665"/>
          </a:xfrm>
          <a:prstGeom prst="rect">
            <a:avLst/>
          </a:prstGeom>
          <a:noFill/>
        </p:spPr>
        <p:txBody>
          <a:bodyPr wrap="square" rtlCol="0">
            <a:spAutoFit/>
          </a:bodyPr>
          <a:lstStyle/>
          <a:p>
            <a:r>
              <a:rPr lang="en-US" sz="2400" dirty="0">
                <a:latin typeface="Avenir Next" panose="020B0503020202020204" pitchFamily="34" charset="0"/>
              </a:rPr>
              <a:t>3s</a:t>
            </a:r>
          </a:p>
        </p:txBody>
      </p:sp>
      <p:sp>
        <p:nvSpPr>
          <p:cNvPr id="54" name="TextBox 53">
            <a:extLst>
              <a:ext uri="{FF2B5EF4-FFF2-40B4-BE49-F238E27FC236}">
                <a16:creationId xmlns:a16="http://schemas.microsoft.com/office/drawing/2014/main" id="{2599054B-4FAD-EEA7-FC08-C51325470132}"/>
              </a:ext>
            </a:extLst>
          </p:cNvPr>
          <p:cNvSpPr txBox="1"/>
          <p:nvPr/>
        </p:nvSpPr>
        <p:spPr>
          <a:xfrm>
            <a:off x="5492105" y="29216792"/>
            <a:ext cx="547097" cy="461665"/>
          </a:xfrm>
          <a:prstGeom prst="rect">
            <a:avLst/>
          </a:prstGeom>
          <a:noFill/>
        </p:spPr>
        <p:txBody>
          <a:bodyPr wrap="square" rtlCol="0">
            <a:spAutoFit/>
          </a:bodyPr>
          <a:lstStyle/>
          <a:p>
            <a:r>
              <a:rPr lang="en-US" sz="2400" dirty="0">
                <a:latin typeface="Avenir Next" panose="020B0503020202020204" pitchFamily="34" charset="0"/>
              </a:rPr>
              <a:t>5s</a:t>
            </a:r>
          </a:p>
        </p:txBody>
      </p:sp>
      <p:sp>
        <p:nvSpPr>
          <p:cNvPr id="55" name="TextBox 54">
            <a:extLst>
              <a:ext uri="{FF2B5EF4-FFF2-40B4-BE49-F238E27FC236}">
                <a16:creationId xmlns:a16="http://schemas.microsoft.com/office/drawing/2014/main" id="{A851AEB9-099D-0CB3-88EC-DA0E0B55C443}"/>
              </a:ext>
            </a:extLst>
          </p:cNvPr>
          <p:cNvSpPr txBox="1"/>
          <p:nvPr/>
        </p:nvSpPr>
        <p:spPr>
          <a:xfrm>
            <a:off x="9134818" y="29313912"/>
            <a:ext cx="547097" cy="461665"/>
          </a:xfrm>
          <a:prstGeom prst="rect">
            <a:avLst/>
          </a:prstGeom>
          <a:noFill/>
        </p:spPr>
        <p:txBody>
          <a:bodyPr wrap="square" rtlCol="0">
            <a:spAutoFit/>
          </a:bodyPr>
          <a:lstStyle/>
          <a:p>
            <a:r>
              <a:rPr lang="en-US" sz="2400" dirty="0">
                <a:latin typeface="Avenir Next" panose="020B0503020202020204" pitchFamily="34" charset="0"/>
              </a:rPr>
              <a:t>5s</a:t>
            </a:r>
          </a:p>
        </p:txBody>
      </p:sp>
      <p:sp>
        <p:nvSpPr>
          <p:cNvPr id="5" name="Rectangle 4">
            <a:extLst>
              <a:ext uri="{FF2B5EF4-FFF2-40B4-BE49-F238E27FC236}">
                <a16:creationId xmlns:a16="http://schemas.microsoft.com/office/drawing/2014/main" id="{479158F1-B968-1209-425E-8F3F8CB12F5E}"/>
              </a:ext>
            </a:extLst>
          </p:cNvPr>
          <p:cNvSpPr/>
          <p:nvPr/>
        </p:nvSpPr>
        <p:spPr>
          <a:xfrm>
            <a:off x="788941" y="26482247"/>
            <a:ext cx="2589241" cy="273691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21" dirty="0">
              <a:latin typeface="Avenir Next" panose="020B0503020202020204" pitchFamily="34" charset="0"/>
            </a:endParaRPr>
          </a:p>
        </p:txBody>
      </p:sp>
      <p:sp>
        <p:nvSpPr>
          <p:cNvPr id="26" name="Block Arc 25">
            <a:extLst>
              <a:ext uri="{FF2B5EF4-FFF2-40B4-BE49-F238E27FC236}">
                <a16:creationId xmlns:a16="http://schemas.microsoft.com/office/drawing/2014/main" id="{83A37751-9932-D522-48D9-47CB5435F4A2}"/>
              </a:ext>
            </a:extLst>
          </p:cNvPr>
          <p:cNvSpPr/>
          <p:nvPr/>
        </p:nvSpPr>
        <p:spPr>
          <a:xfrm rot="10800000">
            <a:off x="1783565" y="27939297"/>
            <a:ext cx="776090" cy="315290"/>
          </a:xfrm>
          <a:prstGeom prst="blockArc">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21">
              <a:solidFill>
                <a:schemeClr val="tx1"/>
              </a:solidFill>
              <a:latin typeface="Avenir Next" panose="020B0503020202020204" pitchFamily="34" charset="0"/>
            </a:endParaRPr>
          </a:p>
        </p:txBody>
      </p:sp>
      <p:sp>
        <p:nvSpPr>
          <p:cNvPr id="31" name="TextBox 30">
            <a:extLst>
              <a:ext uri="{FF2B5EF4-FFF2-40B4-BE49-F238E27FC236}">
                <a16:creationId xmlns:a16="http://schemas.microsoft.com/office/drawing/2014/main" id="{4D3E9D2A-FD68-76B1-33D8-9A9BA769017F}"/>
              </a:ext>
            </a:extLst>
          </p:cNvPr>
          <p:cNvSpPr txBox="1"/>
          <p:nvPr/>
        </p:nvSpPr>
        <p:spPr>
          <a:xfrm>
            <a:off x="1017623" y="26554633"/>
            <a:ext cx="2304652" cy="523220"/>
          </a:xfrm>
          <a:prstGeom prst="rect">
            <a:avLst/>
          </a:prstGeom>
          <a:noFill/>
        </p:spPr>
        <p:txBody>
          <a:bodyPr wrap="square" rtlCol="0">
            <a:spAutoFit/>
          </a:bodyPr>
          <a:lstStyle/>
          <a:p>
            <a:pPr algn="ctr"/>
            <a:r>
              <a:rPr lang="en-US" sz="1400" dirty="0">
                <a:solidFill>
                  <a:schemeClr val="bg1"/>
                </a:solidFill>
                <a:latin typeface="Avenir Next" panose="020B0503020202020204" pitchFamily="34" charset="0"/>
              </a:rPr>
              <a:t>You have matched with: Sam</a:t>
            </a:r>
          </a:p>
        </p:txBody>
      </p:sp>
      <p:sp>
        <p:nvSpPr>
          <p:cNvPr id="35" name="TextBox 34">
            <a:extLst>
              <a:ext uri="{FF2B5EF4-FFF2-40B4-BE49-F238E27FC236}">
                <a16:creationId xmlns:a16="http://schemas.microsoft.com/office/drawing/2014/main" id="{156D1161-873C-57BC-513C-8AD57F004186}"/>
              </a:ext>
            </a:extLst>
          </p:cNvPr>
          <p:cNvSpPr txBox="1"/>
          <p:nvPr/>
        </p:nvSpPr>
        <p:spPr>
          <a:xfrm>
            <a:off x="1101514" y="28640541"/>
            <a:ext cx="1970514" cy="523220"/>
          </a:xfrm>
          <a:prstGeom prst="rect">
            <a:avLst/>
          </a:prstGeom>
          <a:noFill/>
        </p:spPr>
        <p:txBody>
          <a:bodyPr wrap="square" rtlCol="0">
            <a:spAutoFit/>
          </a:bodyPr>
          <a:lstStyle/>
          <a:p>
            <a:pPr algn="ctr"/>
            <a:r>
              <a:rPr lang="en-US" sz="1400" dirty="0">
                <a:solidFill>
                  <a:schemeClr val="bg1"/>
                </a:solidFill>
                <a:latin typeface="Avenir Next" panose="020B0503020202020204" pitchFamily="34" charset="0"/>
              </a:rPr>
              <a:t>Press space to continue,</a:t>
            </a:r>
          </a:p>
        </p:txBody>
      </p:sp>
      <p:sp>
        <p:nvSpPr>
          <p:cNvPr id="37" name="Rectangle 36">
            <a:extLst>
              <a:ext uri="{FF2B5EF4-FFF2-40B4-BE49-F238E27FC236}">
                <a16:creationId xmlns:a16="http://schemas.microsoft.com/office/drawing/2014/main" id="{A58CDB3C-3D54-E05F-1416-6CADA6EFC4A3}"/>
              </a:ext>
            </a:extLst>
          </p:cNvPr>
          <p:cNvSpPr/>
          <p:nvPr/>
        </p:nvSpPr>
        <p:spPr>
          <a:xfrm>
            <a:off x="4417727" y="26482736"/>
            <a:ext cx="2587752" cy="273405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21" dirty="0">
              <a:latin typeface="Avenir Next" panose="020B0503020202020204" pitchFamily="34" charset="0"/>
            </a:endParaRPr>
          </a:p>
        </p:txBody>
      </p:sp>
      <p:sp>
        <p:nvSpPr>
          <p:cNvPr id="42" name="TextBox 41">
            <a:extLst>
              <a:ext uri="{FF2B5EF4-FFF2-40B4-BE49-F238E27FC236}">
                <a16:creationId xmlns:a16="http://schemas.microsoft.com/office/drawing/2014/main" id="{96C8B054-56E8-9518-68E4-E5B215968CD4}"/>
              </a:ext>
            </a:extLst>
          </p:cNvPr>
          <p:cNvSpPr txBox="1"/>
          <p:nvPr/>
        </p:nvSpPr>
        <p:spPr>
          <a:xfrm>
            <a:off x="4771147" y="26498614"/>
            <a:ext cx="1970514" cy="523220"/>
          </a:xfrm>
          <a:prstGeom prst="rect">
            <a:avLst/>
          </a:prstGeom>
          <a:noFill/>
        </p:spPr>
        <p:txBody>
          <a:bodyPr wrap="square" rtlCol="0">
            <a:spAutoFit/>
          </a:bodyPr>
          <a:lstStyle/>
          <a:p>
            <a:pPr algn="ctr"/>
            <a:r>
              <a:rPr lang="en-US" sz="1400" dirty="0">
                <a:solidFill>
                  <a:schemeClr val="bg1"/>
                </a:solidFill>
                <a:latin typeface="Avenir Next" panose="020B0503020202020204" pitchFamily="34" charset="0"/>
              </a:rPr>
              <a:t>This photo is now being shared</a:t>
            </a:r>
          </a:p>
        </p:txBody>
      </p:sp>
      <p:sp>
        <p:nvSpPr>
          <p:cNvPr id="43" name="TextBox 42">
            <a:extLst>
              <a:ext uri="{FF2B5EF4-FFF2-40B4-BE49-F238E27FC236}">
                <a16:creationId xmlns:a16="http://schemas.microsoft.com/office/drawing/2014/main" id="{2D37D96D-D775-FFF7-8D85-C4DF1A0FD2D5}"/>
              </a:ext>
            </a:extLst>
          </p:cNvPr>
          <p:cNvSpPr txBox="1"/>
          <p:nvPr/>
        </p:nvSpPr>
        <p:spPr>
          <a:xfrm>
            <a:off x="4763638" y="28693572"/>
            <a:ext cx="1970514" cy="523220"/>
          </a:xfrm>
          <a:prstGeom prst="rect">
            <a:avLst/>
          </a:prstGeom>
          <a:noFill/>
        </p:spPr>
        <p:txBody>
          <a:bodyPr wrap="square" rtlCol="0">
            <a:spAutoFit/>
          </a:bodyPr>
          <a:lstStyle/>
          <a:p>
            <a:pPr algn="ctr"/>
            <a:r>
              <a:rPr lang="en-US" sz="1400" dirty="0">
                <a:solidFill>
                  <a:schemeClr val="bg1"/>
                </a:solidFill>
                <a:latin typeface="Avenir Next" panose="020B0503020202020204" pitchFamily="34" charset="0"/>
              </a:rPr>
              <a:t>Please wait for feedback.</a:t>
            </a:r>
          </a:p>
        </p:txBody>
      </p:sp>
      <p:pic>
        <p:nvPicPr>
          <p:cNvPr id="56" name="Picture 55" descr="Smiling hospital staff">
            <a:extLst>
              <a:ext uri="{FF2B5EF4-FFF2-40B4-BE49-F238E27FC236}">
                <a16:creationId xmlns:a16="http://schemas.microsoft.com/office/drawing/2014/main" id="{B404EA89-F4FF-14F2-FF05-8658D55B1AA6}"/>
              </a:ext>
            </a:extLst>
          </p:cNvPr>
          <p:cNvPicPr>
            <a:picLocks noChangeAspect="1"/>
          </p:cNvPicPr>
          <p:nvPr/>
        </p:nvPicPr>
        <p:blipFill>
          <a:blip r:embed="rId5"/>
          <a:stretch>
            <a:fillRect/>
          </a:stretch>
        </p:blipFill>
        <p:spPr>
          <a:xfrm>
            <a:off x="4800817" y="27252654"/>
            <a:ext cx="1821571" cy="1278200"/>
          </a:xfrm>
          <a:prstGeom prst="rect">
            <a:avLst/>
          </a:prstGeom>
        </p:spPr>
      </p:pic>
      <p:sp>
        <p:nvSpPr>
          <p:cNvPr id="57" name="Rectangle 56">
            <a:extLst>
              <a:ext uri="{FF2B5EF4-FFF2-40B4-BE49-F238E27FC236}">
                <a16:creationId xmlns:a16="http://schemas.microsoft.com/office/drawing/2014/main" id="{99484A01-929A-E2D1-68F7-8C77880AD245}"/>
              </a:ext>
            </a:extLst>
          </p:cNvPr>
          <p:cNvSpPr/>
          <p:nvPr/>
        </p:nvSpPr>
        <p:spPr>
          <a:xfrm>
            <a:off x="8119609" y="26482738"/>
            <a:ext cx="2587752" cy="273405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21" dirty="0">
              <a:latin typeface="Avenir Next" panose="020B0503020202020204" pitchFamily="34" charset="0"/>
            </a:endParaRPr>
          </a:p>
        </p:txBody>
      </p:sp>
      <p:sp>
        <p:nvSpPr>
          <p:cNvPr id="58" name="TextBox 57">
            <a:extLst>
              <a:ext uri="{FF2B5EF4-FFF2-40B4-BE49-F238E27FC236}">
                <a16:creationId xmlns:a16="http://schemas.microsoft.com/office/drawing/2014/main" id="{B7ABE572-2289-FFF3-4414-2CF54C4BB890}"/>
              </a:ext>
            </a:extLst>
          </p:cNvPr>
          <p:cNvSpPr txBox="1"/>
          <p:nvPr/>
        </p:nvSpPr>
        <p:spPr>
          <a:xfrm>
            <a:off x="8179438" y="26508218"/>
            <a:ext cx="2485401" cy="523220"/>
          </a:xfrm>
          <a:prstGeom prst="rect">
            <a:avLst/>
          </a:prstGeom>
          <a:noFill/>
        </p:spPr>
        <p:txBody>
          <a:bodyPr wrap="square" rtlCol="0">
            <a:spAutoFit/>
          </a:bodyPr>
          <a:lstStyle/>
          <a:p>
            <a:pPr algn="ctr"/>
            <a:r>
              <a:rPr lang="en-US" sz="1400" dirty="0">
                <a:solidFill>
                  <a:schemeClr val="bg1"/>
                </a:solidFill>
                <a:latin typeface="Avenir Next" panose="020B0503020202020204" pitchFamily="34" charset="0"/>
              </a:rPr>
              <a:t>Sam liked/did not like your photo.</a:t>
            </a:r>
          </a:p>
        </p:txBody>
      </p:sp>
      <p:pic>
        <p:nvPicPr>
          <p:cNvPr id="61" name="Picture 60" descr="A colorful circle with a thumb up symbol&#10;&#10;Description automatically generated">
            <a:extLst>
              <a:ext uri="{FF2B5EF4-FFF2-40B4-BE49-F238E27FC236}">
                <a16:creationId xmlns:a16="http://schemas.microsoft.com/office/drawing/2014/main" id="{4845E429-00A9-8932-F6AD-F01C46501A4E}"/>
              </a:ext>
            </a:extLst>
          </p:cNvPr>
          <p:cNvPicPr>
            <a:picLocks noChangeAspect="1"/>
          </p:cNvPicPr>
          <p:nvPr/>
        </p:nvPicPr>
        <p:blipFill>
          <a:blip r:embed="rId6"/>
          <a:stretch>
            <a:fillRect/>
          </a:stretch>
        </p:blipFill>
        <p:spPr>
          <a:xfrm>
            <a:off x="8206197" y="27302522"/>
            <a:ext cx="1140594" cy="1228332"/>
          </a:xfrm>
          <a:prstGeom prst="rect">
            <a:avLst/>
          </a:prstGeom>
        </p:spPr>
      </p:pic>
      <p:pic>
        <p:nvPicPr>
          <p:cNvPr id="63" name="Picture 62" descr="A thumb down symbol on a colorful circle&#10;&#10;Description automatically generated">
            <a:extLst>
              <a:ext uri="{FF2B5EF4-FFF2-40B4-BE49-F238E27FC236}">
                <a16:creationId xmlns:a16="http://schemas.microsoft.com/office/drawing/2014/main" id="{FB1B9270-EBD1-CA3E-5422-143027686009}"/>
              </a:ext>
            </a:extLst>
          </p:cNvPr>
          <p:cNvPicPr>
            <a:picLocks noChangeAspect="1"/>
          </p:cNvPicPr>
          <p:nvPr/>
        </p:nvPicPr>
        <p:blipFill>
          <a:blip r:embed="rId7"/>
          <a:stretch>
            <a:fillRect/>
          </a:stretch>
        </p:blipFill>
        <p:spPr>
          <a:xfrm>
            <a:off x="9529553" y="27261576"/>
            <a:ext cx="1070736" cy="1153100"/>
          </a:xfrm>
          <a:prstGeom prst="rect">
            <a:avLst/>
          </a:prstGeom>
        </p:spPr>
      </p:pic>
      <p:sp>
        <p:nvSpPr>
          <p:cNvPr id="65" name="TextBox 64">
            <a:extLst>
              <a:ext uri="{FF2B5EF4-FFF2-40B4-BE49-F238E27FC236}">
                <a16:creationId xmlns:a16="http://schemas.microsoft.com/office/drawing/2014/main" id="{159BB4E0-733F-6B71-96E6-DDD048D4D6F3}"/>
              </a:ext>
            </a:extLst>
          </p:cNvPr>
          <p:cNvSpPr txBox="1"/>
          <p:nvPr/>
        </p:nvSpPr>
        <p:spPr>
          <a:xfrm>
            <a:off x="9242726" y="27762799"/>
            <a:ext cx="516022" cy="307777"/>
          </a:xfrm>
          <a:prstGeom prst="rect">
            <a:avLst/>
          </a:prstGeom>
          <a:noFill/>
        </p:spPr>
        <p:txBody>
          <a:bodyPr wrap="square" rtlCol="0">
            <a:spAutoFit/>
          </a:bodyPr>
          <a:lstStyle/>
          <a:p>
            <a:r>
              <a:rPr lang="en-US" sz="1400" dirty="0">
                <a:solidFill>
                  <a:schemeClr val="bg1"/>
                </a:solidFill>
                <a:latin typeface="Avenir Next" panose="020B0503020202020204" pitchFamily="34" charset="0"/>
              </a:rPr>
              <a:t>Or</a:t>
            </a:r>
          </a:p>
        </p:txBody>
      </p:sp>
      <p:pic>
        <p:nvPicPr>
          <p:cNvPr id="12" name="Picture 11" descr="A yellow emoji with glasses&#10;&#10;Description automatically generated">
            <a:extLst>
              <a:ext uri="{FF2B5EF4-FFF2-40B4-BE49-F238E27FC236}">
                <a16:creationId xmlns:a16="http://schemas.microsoft.com/office/drawing/2014/main" id="{ACE55B83-105D-C7DF-043B-220C3FE57A95}"/>
              </a:ext>
            </a:extLst>
          </p:cNvPr>
          <p:cNvPicPr>
            <a:picLocks noChangeAspect="1"/>
          </p:cNvPicPr>
          <p:nvPr/>
        </p:nvPicPr>
        <p:blipFill>
          <a:blip r:embed="rId8"/>
          <a:stretch>
            <a:fillRect/>
          </a:stretch>
        </p:blipFill>
        <p:spPr>
          <a:xfrm>
            <a:off x="1505040" y="27103019"/>
            <a:ext cx="1329819" cy="1270346"/>
          </a:xfrm>
          <a:prstGeom prst="rect">
            <a:avLst/>
          </a:prstGeom>
        </p:spPr>
      </p:pic>
      <p:sp>
        <p:nvSpPr>
          <p:cNvPr id="16" name="Rectangle 15">
            <a:extLst>
              <a:ext uri="{FF2B5EF4-FFF2-40B4-BE49-F238E27FC236}">
                <a16:creationId xmlns:a16="http://schemas.microsoft.com/office/drawing/2014/main" id="{5179D1A4-4E82-2889-3598-83E96ACF8473}"/>
              </a:ext>
            </a:extLst>
          </p:cNvPr>
          <p:cNvSpPr/>
          <p:nvPr/>
        </p:nvSpPr>
        <p:spPr>
          <a:xfrm>
            <a:off x="4423535" y="29664551"/>
            <a:ext cx="2587752" cy="273405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21" dirty="0">
              <a:latin typeface="Avenir Next" panose="020B0503020202020204" pitchFamily="34" charset="0"/>
            </a:endParaRPr>
          </a:p>
        </p:txBody>
      </p:sp>
      <p:sp>
        <p:nvSpPr>
          <p:cNvPr id="19" name="TextBox 18">
            <a:extLst>
              <a:ext uri="{FF2B5EF4-FFF2-40B4-BE49-F238E27FC236}">
                <a16:creationId xmlns:a16="http://schemas.microsoft.com/office/drawing/2014/main" id="{89AF6306-2A15-8F9D-9729-FC65FD90F8B1}"/>
              </a:ext>
            </a:extLst>
          </p:cNvPr>
          <p:cNvSpPr txBox="1"/>
          <p:nvPr/>
        </p:nvSpPr>
        <p:spPr>
          <a:xfrm>
            <a:off x="4462345" y="29727467"/>
            <a:ext cx="2543134" cy="1384995"/>
          </a:xfrm>
          <a:prstGeom prst="rect">
            <a:avLst/>
          </a:prstGeom>
          <a:noFill/>
        </p:spPr>
        <p:txBody>
          <a:bodyPr wrap="square" rtlCol="0">
            <a:spAutoFit/>
          </a:bodyPr>
          <a:lstStyle/>
          <a:p>
            <a:pPr algn="ctr"/>
            <a:r>
              <a:rPr lang="en-US" sz="1400" dirty="0">
                <a:solidFill>
                  <a:schemeClr val="bg1"/>
                </a:solidFill>
                <a:latin typeface="Avenir Next" panose="020B0503020202020204" pitchFamily="34" charset="0"/>
              </a:rPr>
              <a:t>You can now play a lottery for an additional bonus. Please choose if you’d like to play for yourself or for the computer to play on your behalf.</a:t>
            </a:r>
          </a:p>
        </p:txBody>
      </p:sp>
      <p:sp>
        <p:nvSpPr>
          <p:cNvPr id="22" name="TextBox 21">
            <a:extLst>
              <a:ext uri="{FF2B5EF4-FFF2-40B4-BE49-F238E27FC236}">
                <a16:creationId xmlns:a16="http://schemas.microsoft.com/office/drawing/2014/main" id="{380DC1FB-AB40-D42E-0887-2604D450E661}"/>
              </a:ext>
            </a:extLst>
          </p:cNvPr>
          <p:cNvSpPr txBox="1"/>
          <p:nvPr/>
        </p:nvSpPr>
        <p:spPr>
          <a:xfrm>
            <a:off x="3575750" y="31900268"/>
            <a:ext cx="2543134" cy="307777"/>
          </a:xfrm>
          <a:prstGeom prst="rect">
            <a:avLst/>
          </a:prstGeom>
          <a:noFill/>
        </p:spPr>
        <p:txBody>
          <a:bodyPr wrap="square" rtlCol="0">
            <a:spAutoFit/>
          </a:bodyPr>
          <a:lstStyle/>
          <a:p>
            <a:pPr algn="ctr"/>
            <a:r>
              <a:rPr lang="en-US" sz="1400" dirty="0">
                <a:solidFill>
                  <a:schemeClr val="bg1"/>
                </a:solidFill>
                <a:latin typeface="Avenir Next" panose="020B0503020202020204" pitchFamily="34" charset="0"/>
              </a:rPr>
              <a:t>Self</a:t>
            </a:r>
          </a:p>
        </p:txBody>
      </p:sp>
      <p:sp>
        <p:nvSpPr>
          <p:cNvPr id="34" name="TextBox 33">
            <a:extLst>
              <a:ext uri="{FF2B5EF4-FFF2-40B4-BE49-F238E27FC236}">
                <a16:creationId xmlns:a16="http://schemas.microsoft.com/office/drawing/2014/main" id="{A765ECCF-EE0D-7213-5143-93A379BFE275}"/>
              </a:ext>
            </a:extLst>
          </p:cNvPr>
          <p:cNvSpPr txBox="1"/>
          <p:nvPr/>
        </p:nvSpPr>
        <p:spPr>
          <a:xfrm>
            <a:off x="5133737" y="31900267"/>
            <a:ext cx="2543134" cy="307777"/>
          </a:xfrm>
          <a:prstGeom prst="rect">
            <a:avLst/>
          </a:prstGeom>
          <a:noFill/>
        </p:spPr>
        <p:txBody>
          <a:bodyPr wrap="square" rtlCol="0">
            <a:spAutoFit/>
          </a:bodyPr>
          <a:lstStyle/>
          <a:p>
            <a:pPr algn="ctr"/>
            <a:r>
              <a:rPr lang="en-US" sz="1400" dirty="0">
                <a:solidFill>
                  <a:schemeClr val="bg1"/>
                </a:solidFill>
                <a:latin typeface="Avenir Next" panose="020B0503020202020204" pitchFamily="34" charset="0"/>
              </a:rPr>
              <a:t>Computer</a:t>
            </a:r>
          </a:p>
        </p:txBody>
      </p:sp>
      <p:sp>
        <p:nvSpPr>
          <p:cNvPr id="44" name="TextBox 43">
            <a:extLst>
              <a:ext uri="{FF2B5EF4-FFF2-40B4-BE49-F238E27FC236}">
                <a16:creationId xmlns:a16="http://schemas.microsoft.com/office/drawing/2014/main" id="{F03354F1-78E3-186F-7303-BF1C2408B7A3}"/>
              </a:ext>
            </a:extLst>
          </p:cNvPr>
          <p:cNvSpPr txBox="1"/>
          <p:nvPr/>
        </p:nvSpPr>
        <p:spPr>
          <a:xfrm>
            <a:off x="5341171" y="32447337"/>
            <a:ext cx="547097" cy="461665"/>
          </a:xfrm>
          <a:prstGeom prst="rect">
            <a:avLst/>
          </a:prstGeom>
          <a:noFill/>
        </p:spPr>
        <p:txBody>
          <a:bodyPr wrap="square" rtlCol="0">
            <a:spAutoFit/>
          </a:bodyPr>
          <a:lstStyle/>
          <a:p>
            <a:r>
              <a:rPr lang="en-US" sz="2400" dirty="0">
                <a:latin typeface="Avenir Next" panose="020B0503020202020204" pitchFamily="34" charset="0"/>
              </a:rPr>
              <a:t>3s</a:t>
            </a:r>
          </a:p>
        </p:txBody>
      </p:sp>
      <p:cxnSp>
        <p:nvCxnSpPr>
          <p:cNvPr id="47" name="Google Shape;112;g12e1f0b1aa7_0_0">
            <a:extLst>
              <a:ext uri="{FF2B5EF4-FFF2-40B4-BE49-F238E27FC236}">
                <a16:creationId xmlns:a16="http://schemas.microsoft.com/office/drawing/2014/main" id="{CE28309E-3C40-6A68-95D2-C818B6AAE8ED}"/>
              </a:ext>
            </a:extLst>
          </p:cNvPr>
          <p:cNvCxnSpPr>
            <a:cxnSpLocks/>
          </p:cNvCxnSpPr>
          <p:nvPr/>
        </p:nvCxnSpPr>
        <p:spPr>
          <a:xfrm>
            <a:off x="11022002" y="27451919"/>
            <a:ext cx="464799" cy="0"/>
          </a:xfrm>
          <a:prstGeom prst="straightConnector1">
            <a:avLst/>
          </a:prstGeom>
          <a:noFill/>
          <a:ln w="76200" cap="flat" cmpd="sng">
            <a:solidFill>
              <a:srgbClr val="FAC50C"/>
            </a:solidFill>
            <a:prstDash val="solid"/>
            <a:round/>
            <a:headEnd type="none" w="sm" len="sm"/>
            <a:tailEnd type="triangle" w="med" len="med"/>
          </a:ln>
        </p:spPr>
      </p:cxnSp>
      <p:pic>
        <p:nvPicPr>
          <p:cNvPr id="49" name="Picture 48" descr="A graph of different colored squares&#10;&#10;Description automatically generated">
            <a:extLst>
              <a:ext uri="{FF2B5EF4-FFF2-40B4-BE49-F238E27FC236}">
                <a16:creationId xmlns:a16="http://schemas.microsoft.com/office/drawing/2014/main" id="{DE355E71-DDA5-563B-1874-ED9AE7861C9C}"/>
              </a:ext>
            </a:extLst>
          </p:cNvPr>
          <p:cNvPicPr>
            <a:picLocks noChangeAspect="1"/>
          </p:cNvPicPr>
          <p:nvPr/>
        </p:nvPicPr>
        <p:blipFill>
          <a:blip r:embed="rId9"/>
          <a:stretch>
            <a:fillRect/>
          </a:stretch>
        </p:blipFill>
        <p:spPr>
          <a:xfrm>
            <a:off x="13603333" y="23577106"/>
            <a:ext cx="8417413" cy="5484894"/>
          </a:xfrm>
          <a:prstGeom prst="rect">
            <a:avLst/>
          </a:prstGeom>
        </p:spPr>
      </p:pic>
      <p:pic>
        <p:nvPicPr>
          <p:cNvPr id="59" name="Picture 58" descr="A graph of different colored squares&#10;&#10;Description automatically generated">
            <a:extLst>
              <a:ext uri="{FF2B5EF4-FFF2-40B4-BE49-F238E27FC236}">
                <a16:creationId xmlns:a16="http://schemas.microsoft.com/office/drawing/2014/main" id="{A8F43DD8-1CF7-B6C1-4C94-80FC1B4F3B92}"/>
              </a:ext>
            </a:extLst>
          </p:cNvPr>
          <p:cNvPicPr>
            <a:picLocks noChangeAspect="1"/>
          </p:cNvPicPr>
          <p:nvPr/>
        </p:nvPicPr>
        <p:blipFill>
          <a:blip r:embed="rId10"/>
          <a:stretch>
            <a:fillRect/>
          </a:stretch>
        </p:blipFill>
        <p:spPr>
          <a:xfrm>
            <a:off x="13601156" y="3637844"/>
            <a:ext cx="9146447" cy="5791794"/>
          </a:xfrm>
          <a:prstGeom prst="rect">
            <a:avLst/>
          </a:prstGeom>
        </p:spPr>
      </p:pic>
      <p:pic>
        <p:nvPicPr>
          <p:cNvPr id="62" name="Picture 61" descr="A graph of different colored squares&#10;&#10;Description automatically generated">
            <a:extLst>
              <a:ext uri="{FF2B5EF4-FFF2-40B4-BE49-F238E27FC236}">
                <a16:creationId xmlns:a16="http://schemas.microsoft.com/office/drawing/2014/main" id="{236ACBEF-B6E7-7490-66B3-1A3E83736467}"/>
              </a:ext>
            </a:extLst>
          </p:cNvPr>
          <p:cNvPicPr>
            <a:picLocks noChangeAspect="1"/>
          </p:cNvPicPr>
          <p:nvPr/>
        </p:nvPicPr>
        <p:blipFill>
          <a:blip r:embed="rId11"/>
          <a:stretch>
            <a:fillRect/>
          </a:stretch>
        </p:blipFill>
        <p:spPr>
          <a:xfrm>
            <a:off x="13651228" y="12940318"/>
            <a:ext cx="9062258" cy="5788152"/>
          </a:xfrm>
          <a:prstGeom prst="rect">
            <a:avLst/>
          </a:prstGeom>
        </p:spPr>
      </p:pic>
      <p:pic>
        <p:nvPicPr>
          <p:cNvPr id="67" name="Picture 66" descr="A green and white graph with black text&#10;&#10;Description automatically generated">
            <a:extLst>
              <a:ext uri="{FF2B5EF4-FFF2-40B4-BE49-F238E27FC236}">
                <a16:creationId xmlns:a16="http://schemas.microsoft.com/office/drawing/2014/main" id="{039681BC-8B2A-E53A-CF2B-663900C366E5}"/>
              </a:ext>
            </a:extLst>
          </p:cNvPr>
          <p:cNvPicPr>
            <a:picLocks noChangeAspect="1"/>
          </p:cNvPicPr>
          <p:nvPr/>
        </p:nvPicPr>
        <p:blipFill>
          <a:blip r:embed="rId12"/>
          <a:stretch>
            <a:fillRect/>
          </a:stretch>
        </p:blipFill>
        <p:spPr>
          <a:xfrm>
            <a:off x="27294434" y="17581924"/>
            <a:ext cx="6586591" cy="4559948"/>
          </a:xfrm>
          <a:prstGeom prst="rect">
            <a:avLst/>
          </a:prstGeom>
        </p:spPr>
      </p:pic>
      <p:pic>
        <p:nvPicPr>
          <p:cNvPr id="69" name="Picture 68" descr="A diagram of a graph&#10;&#10;Description automatically generated">
            <a:extLst>
              <a:ext uri="{FF2B5EF4-FFF2-40B4-BE49-F238E27FC236}">
                <a16:creationId xmlns:a16="http://schemas.microsoft.com/office/drawing/2014/main" id="{91D55830-00F8-90D7-9DAD-1A372175D617}"/>
              </a:ext>
            </a:extLst>
          </p:cNvPr>
          <p:cNvPicPr>
            <a:picLocks noChangeAspect="1"/>
          </p:cNvPicPr>
          <p:nvPr/>
        </p:nvPicPr>
        <p:blipFill>
          <a:blip r:embed="rId13"/>
          <a:stretch>
            <a:fillRect/>
          </a:stretch>
        </p:blipFill>
        <p:spPr>
          <a:xfrm>
            <a:off x="26572651" y="3521404"/>
            <a:ext cx="7147089" cy="4947985"/>
          </a:xfrm>
          <a:prstGeom prst="rect">
            <a:avLst/>
          </a:prstGeom>
        </p:spPr>
      </p:pic>
      <p:pic>
        <p:nvPicPr>
          <p:cNvPr id="71" name="Picture 70" descr="A diagram of a graph&#10;&#10;Description automatically generated">
            <a:extLst>
              <a:ext uri="{FF2B5EF4-FFF2-40B4-BE49-F238E27FC236}">
                <a16:creationId xmlns:a16="http://schemas.microsoft.com/office/drawing/2014/main" id="{9AE4BDCE-EF88-9B32-D95B-8D41CAC9BC3C}"/>
              </a:ext>
            </a:extLst>
          </p:cNvPr>
          <p:cNvPicPr>
            <a:picLocks noChangeAspect="1"/>
          </p:cNvPicPr>
          <p:nvPr/>
        </p:nvPicPr>
        <p:blipFill>
          <a:blip r:embed="rId14"/>
          <a:stretch>
            <a:fillRect/>
          </a:stretch>
        </p:blipFill>
        <p:spPr>
          <a:xfrm>
            <a:off x="26714381" y="9049153"/>
            <a:ext cx="6863631" cy="4751745"/>
          </a:xfrm>
          <a:prstGeom prst="rect">
            <a:avLst/>
          </a:prstGeom>
        </p:spPr>
      </p:pic>
    </p:spTree>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4503</TotalTime>
  <Words>1037</Words>
  <Application>Microsoft Macintosh PowerPoint</Application>
  <PresentationFormat>Custom</PresentationFormat>
  <Paragraphs>86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Avenir Next</vt:lpstr>
      <vt:lpstr>Merriweather</vt:lpstr>
      <vt:lpstr>Blank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Silvers</dc:creator>
  <cp:lastModifiedBy>Jordan Siegel</cp:lastModifiedBy>
  <cp:revision>53</cp:revision>
  <dcterms:created xsi:type="dcterms:W3CDTF">2011-11-09T22:13:39Z</dcterms:created>
  <dcterms:modified xsi:type="dcterms:W3CDTF">2023-07-25T20:33:31Z</dcterms:modified>
</cp:coreProperties>
</file>